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221_E82B4E03.xml" ContentType="application/vnd.ms-powerpoint.comment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534" r:id="rId2"/>
    <p:sldId id="548" r:id="rId3"/>
    <p:sldId id="554" r:id="rId4"/>
    <p:sldId id="405" r:id="rId5"/>
    <p:sldId id="549" r:id="rId6"/>
    <p:sldId id="550" r:id="rId7"/>
    <p:sldId id="556" r:id="rId8"/>
    <p:sldId id="555" r:id="rId9"/>
    <p:sldId id="541" r:id="rId10"/>
    <p:sldId id="537" r:id="rId11"/>
    <p:sldId id="538" r:id="rId12"/>
    <p:sldId id="542" r:id="rId13"/>
    <p:sldId id="543" r:id="rId14"/>
    <p:sldId id="544" r:id="rId15"/>
    <p:sldId id="560" r:id="rId16"/>
    <p:sldId id="545" r:id="rId17"/>
    <p:sldId id="557" r:id="rId18"/>
    <p:sldId id="558" r:id="rId19"/>
    <p:sldId id="559" r:id="rId20"/>
    <p:sldId id="404" r:id="rId21"/>
  </p:sldIdLst>
  <p:sldSz cx="12190413" cy="6859588"/>
  <p:notesSz cx="6797675" cy="9872663"/>
  <p:defaultTextStyle>
    <a:defPPr>
      <a:defRPr lang="fr-FR"/>
    </a:defPPr>
    <a:lvl1pPr algn="ctr" rtl="0" fontAlgn="base">
      <a:spcBef>
        <a:spcPct val="0"/>
      </a:spcBef>
      <a:spcAft>
        <a:spcPct val="0"/>
      </a:spcAft>
      <a:defRPr kern="1200">
        <a:solidFill>
          <a:schemeClr val="tx1"/>
        </a:solidFill>
        <a:latin typeface="Arial" charset="0"/>
        <a:ea typeface="+mn-ea"/>
        <a:cs typeface="+mn-cs"/>
      </a:defRPr>
    </a:lvl1pPr>
    <a:lvl2pPr marL="521344" algn="ctr" rtl="0" fontAlgn="base">
      <a:spcBef>
        <a:spcPct val="0"/>
      </a:spcBef>
      <a:spcAft>
        <a:spcPct val="0"/>
      </a:spcAft>
      <a:defRPr kern="1200">
        <a:solidFill>
          <a:schemeClr val="tx1"/>
        </a:solidFill>
        <a:latin typeface="Arial" charset="0"/>
        <a:ea typeface="+mn-ea"/>
        <a:cs typeface="+mn-cs"/>
      </a:defRPr>
    </a:lvl2pPr>
    <a:lvl3pPr marL="1042688" algn="ctr" rtl="0" fontAlgn="base">
      <a:spcBef>
        <a:spcPct val="0"/>
      </a:spcBef>
      <a:spcAft>
        <a:spcPct val="0"/>
      </a:spcAft>
      <a:defRPr kern="1200">
        <a:solidFill>
          <a:schemeClr val="tx1"/>
        </a:solidFill>
        <a:latin typeface="Arial" charset="0"/>
        <a:ea typeface="+mn-ea"/>
        <a:cs typeface="+mn-cs"/>
      </a:defRPr>
    </a:lvl3pPr>
    <a:lvl4pPr marL="1564032" algn="ctr" rtl="0" fontAlgn="base">
      <a:spcBef>
        <a:spcPct val="0"/>
      </a:spcBef>
      <a:spcAft>
        <a:spcPct val="0"/>
      </a:spcAft>
      <a:defRPr kern="1200">
        <a:solidFill>
          <a:schemeClr val="tx1"/>
        </a:solidFill>
        <a:latin typeface="Arial" charset="0"/>
        <a:ea typeface="+mn-ea"/>
        <a:cs typeface="+mn-cs"/>
      </a:defRPr>
    </a:lvl4pPr>
    <a:lvl5pPr marL="2085376" algn="ctr" rtl="0" fontAlgn="base">
      <a:spcBef>
        <a:spcPct val="0"/>
      </a:spcBef>
      <a:spcAft>
        <a:spcPct val="0"/>
      </a:spcAft>
      <a:defRPr kern="1200">
        <a:solidFill>
          <a:schemeClr val="tx1"/>
        </a:solidFill>
        <a:latin typeface="Arial" charset="0"/>
        <a:ea typeface="+mn-ea"/>
        <a:cs typeface="+mn-cs"/>
      </a:defRPr>
    </a:lvl5pPr>
    <a:lvl6pPr marL="2606719" algn="l" defTabSz="1042688" rtl="0" eaLnBrk="1" latinLnBrk="0" hangingPunct="1">
      <a:defRPr kern="1200">
        <a:solidFill>
          <a:schemeClr val="tx1"/>
        </a:solidFill>
        <a:latin typeface="Arial" charset="0"/>
        <a:ea typeface="+mn-ea"/>
        <a:cs typeface="+mn-cs"/>
      </a:defRPr>
    </a:lvl6pPr>
    <a:lvl7pPr marL="3128064" algn="l" defTabSz="1042688" rtl="0" eaLnBrk="1" latinLnBrk="0" hangingPunct="1">
      <a:defRPr kern="1200">
        <a:solidFill>
          <a:schemeClr val="tx1"/>
        </a:solidFill>
        <a:latin typeface="Arial" charset="0"/>
        <a:ea typeface="+mn-ea"/>
        <a:cs typeface="+mn-cs"/>
      </a:defRPr>
    </a:lvl7pPr>
    <a:lvl8pPr marL="3649408" algn="l" defTabSz="1042688" rtl="0" eaLnBrk="1" latinLnBrk="0" hangingPunct="1">
      <a:defRPr kern="1200">
        <a:solidFill>
          <a:schemeClr val="tx1"/>
        </a:solidFill>
        <a:latin typeface="Arial" charset="0"/>
        <a:ea typeface="+mn-ea"/>
        <a:cs typeface="+mn-cs"/>
      </a:defRPr>
    </a:lvl8pPr>
    <a:lvl9pPr marL="4170751" algn="l" defTabSz="1042688"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385114-215A-CE74-8102-6B2C96468FCE}" name="Olivier DURAND" initials="OD" userId="S::odurand@ifth.org::a26e198b-673b-4c35-adcb-4dd5bbf38412" providerId="AD"/>
  <p188:author id="{648B91CC-9D04-C23F-39E4-D91A58AF2E58}" name="Eva DEBRUYNE" initials="ED" userId="S::edebruyne@ifth.org::ecdc5d0d-b6c4-4bc9-be93-200641a12d0b" providerId="AD"/>
  <p188:author id="{4E5EFAD7-497F-1662-123D-1EEBFC0B6FCD}" name="Louise JUSTEAU" initials="LJ" userId="S::louise.justeau@defimode.org::00cf0bbe-246e-4919-9b5f-226131cef9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nne"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5857"/>
    <a:srgbClr val="A44938"/>
    <a:srgbClr val="4E9BA4"/>
    <a:srgbClr val="CC1763"/>
    <a:srgbClr val="252378"/>
    <a:srgbClr val="ABAB2E"/>
    <a:srgbClr val="F3989D"/>
    <a:srgbClr val="D86B7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C43014-47F2-4545-B1B2-DC77526F96E3}" v="9" dt="2025-02-10T07:30:49.12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1" autoAdjust="0"/>
    <p:restoredTop sz="94663"/>
  </p:normalViewPr>
  <p:slideViewPr>
    <p:cSldViewPr>
      <p:cViewPr varScale="1">
        <p:scale>
          <a:sx n="59" d="100"/>
          <a:sy n="59" d="100"/>
        </p:scale>
        <p:origin x="844" y="52"/>
      </p:cViewPr>
      <p:guideLst>
        <p:guide orient="horz" pos="2161"/>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4472" y="2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er DURAND" userId="a26e198b-673b-4c35-adcb-4dd5bbf38412" providerId="ADAL" clId="{38C43014-47F2-4545-B1B2-DC77526F96E3}"/>
    <pc:docChg chg="undo custSel addSld modSld">
      <pc:chgData name="Olivier DURAND" userId="a26e198b-673b-4c35-adcb-4dd5bbf38412" providerId="ADAL" clId="{38C43014-47F2-4545-B1B2-DC77526F96E3}" dt="2025-02-10T08:10:20.153" v="338" actId="478"/>
      <pc:docMkLst>
        <pc:docMk/>
      </pc:docMkLst>
      <pc:sldChg chg="modSp mod">
        <pc:chgData name="Olivier DURAND" userId="a26e198b-673b-4c35-adcb-4dd5bbf38412" providerId="ADAL" clId="{38C43014-47F2-4545-B1B2-DC77526F96E3}" dt="2025-02-10T06:49:48.126" v="42" actId="2711"/>
        <pc:sldMkLst>
          <pc:docMk/>
          <pc:sldMk cId="2651184402" sldId="405"/>
        </pc:sldMkLst>
        <pc:spChg chg="mod">
          <ac:chgData name="Olivier DURAND" userId="a26e198b-673b-4c35-adcb-4dd5bbf38412" providerId="ADAL" clId="{38C43014-47F2-4545-B1B2-DC77526F96E3}" dt="2025-02-10T06:49:48.126" v="42" actId="2711"/>
          <ac:spMkLst>
            <pc:docMk/>
            <pc:sldMk cId="2651184402" sldId="405"/>
            <ac:spMk id="11" creationId="{E3F1212C-3006-A8DE-AE1B-64E726034B6A}"/>
          </ac:spMkLst>
        </pc:spChg>
      </pc:sldChg>
      <pc:sldChg chg="addSp delSp modSp mod">
        <pc:chgData name="Olivier DURAND" userId="a26e198b-673b-4c35-adcb-4dd5bbf38412" providerId="ADAL" clId="{38C43014-47F2-4545-B1B2-DC77526F96E3}" dt="2025-02-10T08:10:20.153" v="338" actId="478"/>
        <pc:sldMkLst>
          <pc:docMk/>
          <pc:sldMk cId="3641504252" sldId="537"/>
        </pc:sldMkLst>
        <pc:spChg chg="del mod">
          <ac:chgData name="Olivier DURAND" userId="a26e198b-673b-4c35-adcb-4dd5bbf38412" providerId="ADAL" clId="{38C43014-47F2-4545-B1B2-DC77526F96E3}" dt="2025-02-10T08:10:20.153" v="338" actId="478"/>
          <ac:spMkLst>
            <pc:docMk/>
            <pc:sldMk cId="3641504252" sldId="537"/>
            <ac:spMk id="11" creationId="{5FE0C8CF-D0C4-D946-B2E6-601E256386E8}"/>
          </ac:spMkLst>
        </pc:spChg>
        <pc:picChg chg="add mod">
          <ac:chgData name="Olivier DURAND" userId="a26e198b-673b-4c35-adcb-4dd5bbf38412" providerId="ADAL" clId="{38C43014-47F2-4545-B1B2-DC77526F96E3}" dt="2025-02-10T06:35:52.463" v="0" actId="931"/>
          <ac:picMkLst>
            <pc:docMk/>
            <pc:sldMk cId="3641504252" sldId="537"/>
            <ac:picMk id="6" creationId="{129CDE4C-D98B-918A-753B-E50788ABC6EF}"/>
          </ac:picMkLst>
        </pc:picChg>
        <pc:picChg chg="del mod">
          <ac:chgData name="Olivier DURAND" userId="a26e198b-673b-4c35-adcb-4dd5bbf38412" providerId="ADAL" clId="{38C43014-47F2-4545-B1B2-DC77526F96E3}" dt="2025-02-10T07:06:49.086" v="71" actId="478"/>
          <ac:picMkLst>
            <pc:docMk/>
            <pc:sldMk cId="3641504252" sldId="537"/>
            <ac:picMk id="12" creationId="{70F3129A-2BB0-A040-A0DA-37C909CC0B12}"/>
          </ac:picMkLst>
        </pc:picChg>
        <pc:picChg chg="add mod">
          <ac:chgData name="Olivier DURAND" userId="a26e198b-673b-4c35-adcb-4dd5bbf38412" providerId="ADAL" clId="{38C43014-47F2-4545-B1B2-DC77526F96E3}" dt="2025-02-10T06:40:19.181" v="3" actId="14100"/>
          <ac:picMkLst>
            <pc:docMk/>
            <pc:sldMk cId="3641504252" sldId="537"/>
            <ac:picMk id="13" creationId="{441C59AD-ADAE-2889-8517-1CC1AA486DE2}"/>
          </ac:picMkLst>
        </pc:picChg>
        <pc:picChg chg="add mod">
          <ac:chgData name="Olivier DURAND" userId="a26e198b-673b-4c35-adcb-4dd5bbf38412" providerId="ADAL" clId="{38C43014-47F2-4545-B1B2-DC77526F96E3}" dt="2025-02-10T06:45:39.528" v="31" actId="14100"/>
          <ac:picMkLst>
            <pc:docMk/>
            <pc:sldMk cId="3641504252" sldId="537"/>
            <ac:picMk id="15" creationId="{C04F6E3E-247D-382D-C0DD-22769E886CDE}"/>
          </ac:picMkLst>
        </pc:picChg>
      </pc:sldChg>
      <pc:sldChg chg="addSp delSp modSp mod">
        <pc:chgData name="Olivier DURAND" userId="a26e198b-673b-4c35-adcb-4dd5bbf38412" providerId="ADAL" clId="{38C43014-47F2-4545-B1B2-DC77526F96E3}" dt="2025-02-10T07:00:18.564" v="70" actId="14100"/>
        <pc:sldMkLst>
          <pc:docMk/>
          <pc:sldMk cId="1309629835" sldId="538"/>
        </pc:sldMkLst>
        <pc:picChg chg="del">
          <ac:chgData name="Olivier DURAND" userId="a26e198b-673b-4c35-adcb-4dd5bbf38412" providerId="ADAL" clId="{38C43014-47F2-4545-B1B2-DC77526F96E3}" dt="2025-02-10T06:59:57.976" v="65" actId="478"/>
          <ac:picMkLst>
            <pc:docMk/>
            <pc:sldMk cId="1309629835" sldId="538"/>
            <ac:picMk id="5" creationId="{391CF6DD-BA8A-2647-ACCA-31DDED92E6A0}"/>
          </ac:picMkLst>
        </pc:picChg>
        <pc:picChg chg="add del mod">
          <ac:chgData name="Olivier DURAND" userId="a26e198b-673b-4c35-adcb-4dd5bbf38412" providerId="ADAL" clId="{38C43014-47F2-4545-B1B2-DC77526F96E3}" dt="2025-02-10T07:00:00.713" v="66" actId="1076"/>
          <ac:picMkLst>
            <pc:docMk/>
            <pc:sldMk cId="1309629835" sldId="538"/>
            <ac:picMk id="6" creationId="{A9372EC2-7A3B-BA45-957F-103786274074}"/>
          </ac:picMkLst>
        </pc:picChg>
        <pc:picChg chg="add mod">
          <ac:chgData name="Olivier DURAND" userId="a26e198b-673b-4c35-adcb-4dd5bbf38412" providerId="ADAL" clId="{38C43014-47F2-4545-B1B2-DC77526F96E3}" dt="2025-02-10T07:00:18.564" v="70" actId="14100"/>
          <ac:picMkLst>
            <pc:docMk/>
            <pc:sldMk cId="1309629835" sldId="538"/>
            <ac:picMk id="11" creationId="{6444EB63-1F59-0B2E-FB5E-55EE1A053E6C}"/>
          </ac:picMkLst>
        </pc:picChg>
      </pc:sldChg>
      <pc:sldChg chg="modSp mod">
        <pc:chgData name="Olivier DURAND" userId="a26e198b-673b-4c35-adcb-4dd5bbf38412" providerId="ADAL" clId="{38C43014-47F2-4545-B1B2-DC77526F96E3}" dt="2025-02-10T06:50:40.436" v="47" actId="2711"/>
        <pc:sldMkLst>
          <pc:docMk/>
          <pc:sldMk cId="2792357914" sldId="541"/>
        </pc:sldMkLst>
        <pc:spChg chg="mod">
          <ac:chgData name="Olivier DURAND" userId="a26e198b-673b-4c35-adcb-4dd5bbf38412" providerId="ADAL" clId="{38C43014-47F2-4545-B1B2-DC77526F96E3}" dt="2025-02-10T06:50:40.436" v="47" actId="2711"/>
          <ac:spMkLst>
            <pc:docMk/>
            <pc:sldMk cId="2792357914" sldId="541"/>
            <ac:spMk id="5" creationId="{F0098363-FF3B-9D40-827C-08B6FBC750A9}"/>
          </ac:spMkLst>
        </pc:spChg>
      </pc:sldChg>
      <pc:sldChg chg="delSp modSp mod">
        <pc:chgData name="Olivier DURAND" userId="a26e198b-673b-4c35-adcb-4dd5bbf38412" providerId="ADAL" clId="{38C43014-47F2-4545-B1B2-DC77526F96E3}" dt="2025-02-10T07:51:25.502" v="336" actId="1035"/>
        <pc:sldMkLst>
          <pc:docMk/>
          <pc:sldMk cId="2171079731" sldId="542"/>
        </pc:sldMkLst>
        <pc:spChg chg="mod">
          <ac:chgData name="Olivier DURAND" userId="a26e198b-673b-4c35-adcb-4dd5bbf38412" providerId="ADAL" clId="{38C43014-47F2-4545-B1B2-DC77526F96E3}" dt="2025-02-10T06:55:20.455" v="52" actId="2711"/>
          <ac:spMkLst>
            <pc:docMk/>
            <pc:sldMk cId="2171079731" sldId="542"/>
            <ac:spMk id="5" creationId="{F0098363-FF3B-9D40-827C-08B6FBC750A9}"/>
          </ac:spMkLst>
        </pc:spChg>
        <pc:spChg chg="del">
          <ac:chgData name="Olivier DURAND" userId="a26e198b-673b-4c35-adcb-4dd5bbf38412" providerId="ADAL" clId="{38C43014-47F2-4545-B1B2-DC77526F96E3}" dt="2025-02-10T07:07:15.673" v="72" actId="478"/>
          <ac:spMkLst>
            <pc:docMk/>
            <pc:sldMk cId="2171079731" sldId="542"/>
            <ac:spMk id="9" creationId="{3D3A0F33-A297-6146-B889-686891AB1327}"/>
          </ac:spMkLst>
        </pc:spChg>
        <pc:spChg chg="mod">
          <ac:chgData name="Olivier DURAND" userId="a26e198b-673b-4c35-adcb-4dd5bbf38412" providerId="ADAL" clId="{38C43014-47F2-4545-B1B2-DC77526F96E3}" dt="2025-02-10T06:55:20.455" v="52" actId="2711"/>
          <ac:spMkLst>
            <pc:docMk/>
            <pc:sldMk cId="2171079731" sldId="542"/>
            <ac:spMk id="16" creationId="{6FC7DC18-2413-B84B-A960-472488C125E7}"/>
          </ac:spMkLst>
        </pc:spChg>
        <pc:graphicFrameChg chg="mod modGraphic">
          <ac:chgData name="Olivier DURAND" userId="a26e198b-673b-4c35-adcb-4dd5bbf38412" providerId="ADAL" clId="{38C43014-47F2-4545-B1B2-DC77526F96E3}" dt="2025-02-10T07:51:25.502" v="336" actId="1035"/>
          <ac:graphicFrameMkLst>
            <pc:docMk/>
            <pc:sldMk cId="2171079731" sldId="542"/>
            <ac:graphicFrameMk id="11" creationId="{8FCF3C73-81C8-0947-A6D6-5486771F24CF}"/>
          </ac:graphicFrameMkLst>
        </pc:graphicFrameChg>
      </pc:sldChg>
      <pc:sldChg chg="delSp modSp mod">
        <pc:chgData name="Olivier DURAND" userId="a26e198b-673b-4c35-adcb-4dd5bbf38412" providerId="ADAL" clId="{38C43014-47F2-4545-B1B2-DC77526F96E3}" dt="2025-02-10T07:07:21.743" v="73" actId="478"/>
        <pc:sldMkLst>
          <pc:docMk/>
          <pc:sldMk cId="3971214458" sldId="543"/>
        </pc:sldMkLst>
        <pc:spChg chg="mod">
          <ac:chgData name="Olivier DURAND" userId="a26e198b-673b-4c35-adcb-4dd5bbf38412" providerId="ADAL" clId="{38C43014-47F2-4545-B1B2-DC77526F96E3}" dt="2025-02-10T06:55:47.596" v="55" actId="2711"/>
          <ac:spMkLst>
            <pc:docMk/>
            <pc:sldMk cId="3971214458" sldId="543"/>
            <ac:spMk id="5" creationId="{F0098363-FF3B-9D40-827C-08B6FBC750A9}"/>
          </ac:spMkLst>
        </pc:spChg>
        <pc:spChg chg="del">
          <ac:chgData name="Olivier DURAND" userId="a26e198b-673b-4c35-adcb-4dd5bbf38412" providerId="ADAL" clId="{38C43014-47F2-4545-B1B2-DC77526F96E3}" dt="2025-02-10T07:07:21.743" v="73" actId="478"/>
          <ac:spMkLst>
            <pc:docMk/>
            <pc:sldMk cId="3971214458" sldId="543"/>
            <ac:spMk id="10" creationId="{C6CFB262-41F9-2F43-85E2-B03AC6F809D6}"/>
          </ac:spMkLst>
        </pc:spChg>
        <pc:spChg chg="mod">
          <ac:chgData name="Olivier DURAND" userId="a26e198b-673b-4c35-adcb-4dd5bbf38412" providerId="ADAL" clId="{38C43014-47F2-4545-B1B2-DC77526F96E3}" dt="2025-02-10T06:51:09.745" v="49" actId="2711"/>
          <ac:spMkLst>
            <pc:docMk/>
            <pc:sldMk cId="3971214458" sldId="543"/>
            <ac:spMk id="11" creationId="{123936A2-3E64-E642-AE8C-E1638AA048F9}"/>
          </ac:spMkLst>
        </pc:spChg>
        <pc:spChg chg="mod">
          <ac:chgData name="Olivier DURAND" userId="a26e198b-673b-4c35-adcb-4dd5bbf38412" providerId="ADAL" clId="{38C43014-47F2-4545-B1B2-DC77526F96E3}" dt="2025-02-10T06:55:47.596" v="55" actId="2711"/>
          <ac:spMkLst>
            <pc:docMk/>
            <pc:sldMk cId="3971214458" sldId="543"/>
            <ac:spMk id="19" creationId="{C6208AD8-BCB2-0340-829D-D806E100B9DC}"/>
          </ac:spMkLst>
        </pc:spChg>
      </pc:sldChg>
      <pc:sldChg chg="delSp modSp mod">
        <pc:chgData name="Olivier DURAND" userId="a26e198b-673b-4c35-adcb-4dd5bbf38412" providerId="ADAL" clId="{38C43014-47F2-4545-B1B2-DC77526F96E3}" dt="2025-02-10T07:07:28.721" v="74" actId="478"/>
        <pc:sldMkLst>
          <pc:docMk/>
          <pc:sldMk cId="1517630725" sldId="544"/>
        </pc:sldMkLst>
        <pc:spChg chg="mod">
          <ac:chgData name="Olivier DURAND" userId="a26e198b-673b-4c35-adcb-4dd5bbf38412" providerId="ADAL" clId="{38C43014-47F2-4545-B1B2-DC77526F96E3}" dt="2025-02-10T06:56:00.052" v="56" actId="2711"/>
          <ac:spMkLst>
            <pc:docMk/>
            <pc:sldMk cId="1517630725" sldId="544"/>
            <ac:spMk id="5" creationId="{F0098363-FF3B-9D40-827C-08B6FBC750A9}"/>
          </ac:spMkLst>
        </pc:spChg>
        <pc:spChg chg="del">
          <ac:chgData name="Olivier DURAND" userId="a26e198b-673b-4c35-adcb-4dd5bbf38412" providerId="ADAL" clId="{38C43014-47F2-4545-B1B2-DC77526F96E3}" dt="2025-02-10T07:07:28.721" v="74" actId="478"/>
          <ac:spMkLst>
            <pc:docMk/>
            <pc:sldMk cId="1517630725" sldId="544"/>
            <ac:spMk id="10" creationId="{C6CFB262-41F9-2F43-85E2-B03AC6F809D6}"/>
          </ac:spMkLst>
        </pc:spChg>
        <pc:spChg chg="mod">
          <ac:chgData name="Olivier DURAND" userId="a26e198b-673b-4c35-adcb-4dd5bbf38412" providerId="ADAL" clId="{38C43014-47F2-4545-B1B2-DC77526F96E3}" dt="2025-02-10T06:51:17.895" v="50" actId="2711"/>
          <ac:spMkLst>
            <pc:docMk/>
            <pc:sldMk cId="1517630725" sldId="544"/>
            <ac:spMk id="11" creationId="{6CD75A09-1AAF-F940-9EFA-61971BFF5B07}"/>
          </ac:spMkLst>
        </pc:spChg>
        <pc:spChg chg="mod">
          <ac:chgData name="Olivier DURAND" userId="a26e198b-673b-4c35-adcb-4dd5bbf38412" providerId="ADAL" clId="{38C43014-47F2-4545-B1B2-DC77526F96E3}" dt="2025-02-10T06:56:00.052" v="56" actId="2711"/>
          <ac:spMkLst>
            <pc:docMk/>
            <pc:sldMk cId="1517630725" sldId="544"/>
            <ac:spMk id="16" creationId="{B006CBCC-1BB6-444B-B0AC-CA8E215851A0}"/>
          </ac:spMkLst>
        </pc:spChg>
      </pc:sldChg>
      <pc:sldChg chg="modSp mod">
        <pc:chgData name="Olivier DURAND" userId="a26e198b-673b-4c35-adcb-4dd5bbf38412" providerId="ADAL" clId="{38C43014-47F2-4545-B1B2-DC77526F96E3}" dt="2025-02-10T06:51:42.293" v="51" actId="2711"/>
        <pc:sldMkLst>
          <pc:docMk/>
          <pc:sldMk cId="3895152131" sldId="545"/>
        </pc:sldMkLst>
        <pc:spChg chg="mod">
          <ac:chgData name="Olivier DURAND" userId="a26e198b-673b-4c35-adcb-4dd5bbf38412" providerId="ADAL" clId="{38C43014-47F2-4545-B1B2-DC77526F96E3}" dt="2025-02-10T06:51:42.293" v="51" actId="2711"/>
          <ac:spMkLst>
            <pc:docMk/>
            <pc:sldMk cId="3895152131" sldId="545"/>
            <ac:spMk id="13" creationId="{4749A223-B4A1-2C4C-AD68-BA26CEC35909}"/>
          </ac:spMkLst>
        </pc:spChg>
      </pc:sldChg>
      <pc:sldChg chg="modSp mod">
        <pc:chgData name="Olivier DURAND" userId="a26e198b-673b-4c35-adcb-4dd5bbf38412" providerId="ADAL" clId="{38C43014-47F2-4545-B1B2-DC77526F96E3}" dt="2025-02-10T06:49:12.189" v="39" actId="2711"/>
        <pc:sldMkLst>
          <pc:docMk/>
          <pc:sldMk cId="2798763272" sldId="548"/>
        </pc:sldMkLst>
        <pc:spChg chg="mod">
          <ac:chgData name="Olivier DURAND" userId="a26e198b-673b-4c35-adcb-4dd5bbf38412" providerId="ADAL" clId="{38C43014-47F2-4545-B1B2-DC77526F96E3}" dt="2025-02-10T06:49:12.189" v="39" actId="2711"/>
          <ac:spMkLst>
            <pc:docMk/>
            <pc:sldMk cId="2798763272" sldId="548"/>
            <ac:spMk id="8" creationId="{EEDCB4D2-EF9D-8B2F-58D0-5E09BD82E243}"/>
          </ac:spMkLst>
        </pc:spChg>
      </pc:sldChg>
      <pc:sldChg chg="modSp mod">
        <pc:chgData name="Olivier DURAND" userId="a26e198b-673b-4c35-adcb-4dd5bbf38412" providerId="ADAL" clId="{38C43014-47F2-4545-B1B2-DC77526F96E3}" dt="2025-02-10T06:49:59.889" v="43" actId="2711"/>
        <pc:sldMkLst>
          <pc:docMk/>
          <pc:sldMk cId="3555160271" sldId="549"/>
        </pc:sldMkLst>
        <pc:spChg chg="mod">
          <ac:chgData name="Olivier DURAND" userId="a26e198b-673b-4c35-adcb-4dd5bbf38412" providerId="ADAL" clId="{38C43014-47F2-4545-B1B2-DC77526F96E3}" dt="2025-02-10T06:49:59.889" v="43" actId="2711"/>
          <ac:spMkLst>
            <pc:docMk/>
            <pc:sldMk cId="3555160271" sldId="549"/>
            <ac:spMk id="3" creationId="{2686B3DC-738A-6886-9CA3-0039E8F07B73}"/>
          </ac:spMkLst>
        </pc:spChg>
      </pc:sldChg>
      <pc:sldChg chg="modSp mod">
        <pc:chgData name="Olivier DURAND" userId="a26e198b-673b-4c35-adcb-4dd5bbf38412" providerId="ADAL" clId="{38C43014-47F2-4545-B1B2-DC77526F96E3}" dt="2025-02-10T06:50:15.765" v="44" actId="2711"/>
        <pc:sldMkLst>
          <pc:docMk/>
          <pc:sldMk cId="577663390" sldId="550"/>
        </pc:sldMkLst>
        <pc:spChg chg="mod">
          <ac:chgData name="Olivier DURAND" userId="a26e198b-673b-4c35-adcb-4dd5bbf38412" providerId="ADAL" clId="{38C43014-47F2-4545-B1B2-DC77526F96E3}" dt="2025-02-10T06:50:15.765" v="44" actId="2711"/>
          <ac:spMkLst>
            <pc:docMk/>
            <pc:sldMk cId="577663390" sldId="550"/>
            <ac:spMk id="6" creationId="{18BC79A3-95DB-60FF-357F-923B8746D805}"/>
          </ac:spMkLst>
        </pc:spChg>
      </pc:sldChg>
      <pc:sldChg chg="modSp mod">
        <pc:chgData name="Olivier DURAND" userId="a26e198b-673b-4c35-adcb-4dd5bbf38412" providerId="ADAL" clId="{38C43014-47F2-4545-B1B2-DC77526F96E3}" dt="2025-02-10T06:49:37.751" v="41" actId="2711"/>
        <pc:sldMkLst>
          <pc:docMk/>
          <pc:sldMk cId="3771214781" sldId="554"/>
        </pc:sldMkLst>
        <pc:spChg chg="mod">
          <ac:chgData name="Olivier DURAND" userId="a26e198b-673b-4c35-adcb-4dd5bbf38412" providerId="ADAL" clId="{38C43014-47F2-4545-B1B2-DC77526F96E3}" dt="2025-02-10T06:49:37.751" v="41" actId="2711"/>
          <ac:spMkLst>
            <pc:docMk/>
            <pc:sldMk cId="3771214781" sldId="554"/>
            <ac:spMk id="2" creationId="{C55CDD8B-98DC-EC54-0C5E-2205C566716A}"/>
          </ac:spMkLst>
        </pc:spChg>
      </pc:sldChg>
      <pc:sldChg chg="modSp mod">
        <pc:chgData name="Olivier DURAND" userId="a26e198b-673b-4c35-adcb-4dd5bbf38412" providerId="ADAL" clId="{38C43014-47F2-4545-B1B2-DC77526F96E3}" dt="2025-02-10T06:50:33.115" v="46" actId="2711"/>
        <pc:sldMkLst>
          <pc:docMk/>
          <pc:sldMk cId="1718996091" sldId="555"/>
        </pc:sldMkLst>
        <pc:spChg chg="mod">
          <ac:chgData name="Olivier DURAND" userId="a26e198b-673b-4c35-adcb-4dd5bbf38412" providerId="ADAL" clId="{38C43014-47F2-4545-B1B2-DC77526F96E3}" dt="2025-02-10T06:50:33.115" v="46" actId="2711"/>
          <ac:spMkLst>
            <pc:docMk/>
            <pc:sldMk cId="1718996091" sldId="555"/>
            <ac:spMk id="6" creationId="{CE5E0CA9-6ADD-1B67-6FB9-8D6E6307B521}"/>
          </ac:spMkLst>
        </pc:spChg>
      </pc:sldChg>
      <pc:sldChg chg="modSp mod">
        <pc:chgData name="Olivier DURAND" userId="a26e198b-673b-4c35-adcb-4dd5bbf38412" providerId="ADAL" clId="{38C43014-47F2-4545-B1B2-DC77526F96E3}" dt="2025-02-10T06:50:23.216" v="45" actId="2711"/>
        <pc:sldMkLst>
          <pc:docMk/>
          <pc:sldMk cId="626421365" sldId="556"/>
        </pc:sldMkLst>
        <pc:spChg chg="mod">
          <ac:chgData name="Olivier DURAND" userId="a26e198b-673b-4c35-adcb-4dd5bbf38412" providerId="ADAL" clId="{38C43014-47F2-4545-B1B2-DC77526F96E3}" dt="2025-02-10T06:50:23.216" v="45" actId="2711"/>
          <ac:spMkLst>
            <pc:docMk/>
            <pc:sldMk cId="626421365" sldId="556"/>
            <ac:spMk id="6" creationId="{60F0B832-8B63-C8FA-3923-E020EA8563DD}"/>
          </ac:spMkLst>
        </pc:spChg>
      </pc:sldChg>
      <pc:sldChg chg="addSp delSp modSp add mod">
        <pc:chgData name="Olivier DURAND" userId="a26e198b-673b-4c35-adcb-4dd5bbf38412" providerId="ADAL" clId="{38C43014-47F2-4545-B1B2-DC77526F96E3}" dt="2025-02-10T07:32:25.771" v="335" actId="1076"/>
        <pc:sldMkLst>
          <pc:docMk/>
          <pc:sldMk cId="2049085052" sldId="560"/>
        </pc:sldMkLst>
        <pc:spChg chg="mod">
          <ac:chgData name="Olivier DURAND" userId="a26e198b-673b-4c35-adcb-4dd5bbf38412" providerId="ADAL" clId="{38C43014-47F2-4545-B1B2-DC77526F96E3}" dt="2025-02-10T07:13:25.689" v="126" actId="20577"/>
          <ac:spMkLst>
            <pc:docMk/>
            <pc:sldMk cId="2049085052" sldId="560"/>
            <ac:spMk id="2" creationId="{44304E0E-DA63-84DF-C8FC-D4384EF0420E}"/>
          </ac:spMkLst>
        </pc:spChg>
        <pc:spChg chg="mod">
          <ac:chgData name="Olivier DURAND" userId="a26e198b-673b-4c35-adcb-4dd5bbf38412" providerId="ADAL" clId="{38C43014-47F2-4545-B1B2-DC77526F96E3}" dt="2025-02-10T07:32:10.940" v="331" actId="20577"/>
          <ac:spMkLst>
            <pc:docMk/>
            <pc:sldMk cId="2049085052" sldId="560"/>
            <ac:spMk id="5" creationId="{3552F038-67B0-7909-289A-E3F5F89CB552}"/>
          </ac:spMkLst>
        </pc:spChg>
        <pc:spChg chg="add del mod">
          <ac:chgData name="Olivier DURAND" userId="a26e198b-673b-4c35-adcb-4dd5bbf38412" providerId="ADAL" clId="{38C43014-47F2-4545-B1B2-DC77526F96E3}" dt="2025-02-10T07:32:15.950" v="332" actId="478"/>
          <ac:spMkLst>
            <pc:docMk/>
            <pc:sldMk cId="2049085052" sldId="560"/>
            <ac:spMk id="10" creationId="{2AE014C4-F6F4-457F-FF5B-A9F3DEC94D63}"/>
          </ac:spMkLst>
        </pc:spChg>
        <pc:spChg chg="del">
          <ac:chgData name="Olivier DURAND" userId="a26e198b-673b-4c35-adcb-4dd5bbf38412" providerId="ADAL" clId="{38C43014-47F2-4545-B1B2-DC77526F96E3}" dt="2025-02-10T07:15:54.835" v="294" actId="478"/>
          <ac:spMkLst>
            <pc:docMk/>
            <pc:sldMk cId="2049085052" sldId="560"/>
            <ac:spMk id="11" creationId="{C92AD30F-F54F-89D2-C3EE-D922BFD7099B}"/>
          </ac:spMkLst>
        </pc:spChg>
        <pc:spChg chg="del">
          <ac:chgData name="Olivier DURAND" userId="a26e198b-673b-4c35-adcb-4dd5bbf38412" providerId="ADAL" clId="{38C43014-47F2-4545-B1B2-DC77526F96E3}" dt="2025-02-10T07:11:56.149" v="76" actId="478"/>
          <ac:spMkLst>
            <pc:docMk/>
            <pc:sldMk cId="2049085052" sldId="560"/>
            <ac:spMk id="16" creationId="{62440F6D-AAB6-6FED-43AB-DEBCB47C9790}"/>
          </ac:spMkLst>
        </pc:spChg>
        <pc:picChg chg="add del mod modCrop">
          <ac:chgData name="Olivier DURAND" userId="a26e198b-673b-4c35-adcb-4dd5bbf38412" providerId="ADAL" clId="{38C43014-47F2-4545-B1B2-DC77526F96E3}" dt="2025-02-10T07:20:42.737" v="304" actId="478"/>
          <ac:picMkLst>
            <pc:docMk/>
            <pc:sldMk cId="2049085052" sldId="560"/>
            <ac:picMk id="7" creationId="{3268ABC7-C96D-D3D5-FD4A-9BA9F718D465}"/>
          </ac:picMkLst>
        </pc:picChg>
        <pc:picChg chg="add mod">
          <ac:chgData name="Olivier DURAND" userId="a26e198b-673b-4c35-adcb-4dd5bbf38412" providerId="ADAL" clId="{38C43014-47F2-4545-B1B2-DC77526F96E3}" dt="2025-02-10T07:32:25.771" v="335" actId="1076"/>
          <ac:picMkLst>
            <pc:docMk/>
            <pc:sldMk cId="2049085052" sldId="560"/>
            <ac:picMk id="9" creationId="{FAE056F5-DF97-AF7E-97DE-A5BB7E540DF8}"/>
          </ac:picMkLst>
        </pc:picChg>
      </pc:sldChg>
    </pc:docChg>
  </pc:docChgLst>
</pc:chgInfo>
</file>

<file path=ppt/comments/modernComment_221_E82B4E03.xml><?xml version="1.0" encoding="utf-8"?>
<p188:cmLst xmlns:a="http://schemas.openxmlformats.org/drawingml/2006/main" xmlns:r="http://schemas.openxmlformats.org/officeDocument/2006/relationships" xmlns:p188="http://schemas.microsoft.com/office/powerpoint/2018/8/main">
  <p188:cm id="{837BC34E-47D4-43CF-AB1B-FD47ED927124}" authorId="{648B91CC-9D04-C23F-39E4-D91A58AF2E58}" created="2025-02-04T14:42:08.005">
    <ac:txMkLst xmlns:ac="http://schemas.microsoft.com/office/drawing/2013/main/command">
      <pc:docMk xmlns:pc="http://schemas.microsoft.com/office/powerpoint/2013/main/command"/>
      <pc:sldMk xmlns:pc="http://schemas.microsoft.com/office/powerpoint/2013/main/command" cId="3895152131" sldId="545"/>
      <ac:spMk id="13" creationId="{4749A223-B4A1-2C4C-AD68-BA26CEC35909}"/>
      <ac:txMk cp="65" len="168">
        <ac:context len="240" hash="3930469665"/>
      </ac:txMk>
    </ac:txMkLst>
    <p188:pos x="6138445" y="949583"/>
    <p188:replyLst>
      <p188:reply id="{1052B9A0-E629-4ECF-A6AD-C7640EE3796E}" authorId="{648B91CC-9D04-C23F-39E4-D91A58AF2E58}" created="2025-02-05T09:34:13.436">
        <p188:txBody>
          <a:bodyPr/>
          <a:lstStyle/>
          <a:p>
            <a:r>
              <a:rPr lang="fr-FR"/>
              <a:t>Ou à l’oral / selon tes préférences olivier </a:t>
            </a:r>
          </a:p>
        </p188:txBody>
      </p188:reply>
    </p188:replyLst>
    <p188:txBody>
      <a:bodyPr/>
      <a:lstStyle/>
      <a:p>
        <a:r>
          <a:rPr lang="fr-FR"/>
          <a:t>Idée : Je pense qu’il peut être bien de présenter chaque index : Pourquoi on en est arrivé à cet onglet, quel été l’objectif, comment se servir de ces onglets, de quoi sont composés les onglets...</a:t>
        </a:r>
      </a:p>
    </p188:txBody>
    <p188:extLst>
      <p:ext xmlns:p="http://schemas.openxmlformats.org/presentationml/2006/main" uri="{57CB4572-C831-44C2-8A1C-0ADB6CCDFE69}">
        <p223:reactions xmlns:p223="http://schemas.microsoft.com/office/powerpoint/2022/03/main">
          <p223:rxn type="👍">
            <p223:instance time="2025-02-06T12:37:54.237" authorId="{4E5EFAD7-497F-1662-123D-1EEBFC0B6FCD}"/>
          </p223:rxn>
        </p223:reactions>
      </p:ext>
    </p188:extLst>
  </p188:cm>
  <p188:cm id="{1BDE8C06-B423-4A89-95EF-942E5FDA2A71}" authorId="{648B91CC-9D04-C23F-39E4-D91A58AF2E58}" created="2025-02-04T14:46:06.576">
    <ac:deMkLst xmlns:ac="http://schemas.microsoft.com/office/drawing/2013/main/command">
      <pc:docMk xmlns:pc="http://schemas.microsoft.com/office/powerpoint/2013/main/command"/>
      <pc:sldMk xmlns:pc="http://schemas.microsoft.com/office/powerpoint/2013/main/command" cId="3895152131" sldId="545"/>
      <ac:spMk id="13" creationId="{4749A223-B4A1-2C4C-AD68-BA26CEC35909}"/>
    </ac:deMkLst>
    <p188:txBody>
      <a:bodyPr/>
      <a:lstStyle/>
      <a:p>
        <a:r>
          <a:rPr lang="fr-FR"/>
          <a:t>Idée : Avant cette slide peut-être une slide «freins» identifiés» pour introduire les onglets et les éléments 
Par «freins» j’entends par exemple, nécessité de se mettre d’accord sur les définitions, nécessité d’avoir un référentiel commun pour les fibres, nécessité de pouvoir communiqué à l’international….</a:t>
        </a:r>
      </a:p>
    </p188:txBody>
    <p188:extLst>
      <p:ext xmlns:p="http://schemas.openxmlformats.org/presentationml/2006/main" uri="{57CB4572-C831-44C2-8A1C-0ADB6CCDFE69}">
        <p223:reactions xmlns:p223="http://schemas.microsoft.com/office/powerpoint/2022/03/main">
          <p223:rxn type="👍">
            <p223:instance time="2025-02-06T12:37:57.830" authorId="{4E5EFAD7-497F-1662-123D-1EEBFC0B6FCD}"/>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6400" cy="494186"/>
          </a:xfrm>
          <a:prstGeom prst="rect">
            <a:avLst/>
          </a:prstGeom>
        </p:spPr>
        <p:txBody>
          <a:bodyPr vert="horz" lIns="90727" tIns="45363" rIns="90727" bIns="45363" rtlCol="0"/>
          <a:lstStyle>
            <a:lvl1pPr algn="l">
              <a:defRPr sz="1200"/>
            </a:lvl1pPr>
          </a:lstStyle>
          <a:p>
            <a:endParaRPr lang="fr-FR"/>
          </a:p>
        </p:txBody>
      </p:sp>
      <p:sp>
        <p:nvSpPr>
          <p:cNvPr id="3" name="Espace réservé de la date 2"/>
          <p:cNvSpPr>
            <a:spLocks noGrp="1"/>
          </p:cNvSpPr>
          <p:nvPr>
            <p:ph type="dt" sz="quarter" idx="1"/>
          </p:nvPr>
        </p:nvSpPr>
        <p:spPr>
          <a:xfrm>
            <a:off x="3849689" y="1"/>
            <a:ext cx="2946400" cy="494186"/>
          </a:xfrm>
          <a:prstGeom prst="rect">
            <a:avLst/>
          </a:prstGeom>
        </p:spPr>
        <p:txBody>
          <a:bodyPr vert="horz" lIns="90727" tIns="45363" rIns="90727" bIns="45363" rtlCol="0"/>
          <a:lstStyle>
            <a:lvl1pPr algn="r">
              <a:defRPr sz="1200"/>
            </a:lvl1pPr>
          </a:lstStyle>
          <a:p>
            <a:fld id="{FA43D67D-E49A-4274-884B-57D5771923DB}" type="datetimeFigureOut">
              <a:rPr lang="fr-FR" smtClean="0"/>
              <a:pPr/>
              <a:t>10/02/2025</a:t>
            </a:fld>
            <a:endParaRPr lang="fr-FR"/>
          </a:p>
        </p:txBody>
      </p:sp>
      <p:sp>
        <p:nvSpPr>
          <p:cNvPr id="4" name="Espace réservé du pied de page 3"/>
          <p:cNvSpPr>
            <a:spLocks noGrp="1"/>
          </p:cNvSpPr>
          <p:nvPr>
            <p:ph type="ftr" sz="quarter" idx="2"/>
          </p:nvPr>
        </p:nvSpPr>
        <p:spPr>
          <a:xfrm>
            <a:off x="1" y="9376900"/>
            <a:ext cx="2946400" cy="494185"/>
          </a:xfrm>
          <a:prstGeom prst="rect">
            <a:avLst/>
          </a:prstGeom>
        </p:spPr>
        <p:txBody>
          <a:bodyPr vert="horz" lIns="90727" tIns="45363" rIns="90727" bIns="45363"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9" y="9376900"/>
            <a:ext cx="2946400" cy="494185"/>
          </a:xfrm>
          <a:prstGeom prst="rect">
            <a:avLst/>
          </a:prstGeom>
        </p:spPr>
        <p:txBody>
          <a:bodyPr vert="horz" lIns="90727" tIns="45363" rIns="90727" bIns="45363" rtlCol="0" anchor="b"/>
          <a:lstStyle>
            <a:lvl1pPr algn="r">
              <a:defRPr sz="1200"/>
            </a:lvl1pPr>
          </a:lstStyle>
          <a:p>
            <a:fld id="{17281B37-F3B0-4B0A-91EE-B1FD58AD3481}"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1" y="0"/>
            <a:ext cx="2946400" cy="492607"/>
          </a:xfrm>
          <a:prstGeom prst="rect">
            <a:avLst/>
          </a:prstGeom>
          <a:noFill/>
          <a:ln w="9525">
            <a:noFill/>
            <a:miter lim="800000"/>
            <a:headEnd/>
            <a:tailEnd/>
          </a:ln>
        </p:spPr>
        <p:txBody>
          <a:bodyPr vert="horz" wrap="square" lIns="94000" tIns="47000" rIns="94000" bIns="47000" numCol="1" anchor="t" anchorCtr="0" compatLnSpc="1">
            <a:prstTxWarp prst="textNoShape">
              <a:avLst/>
            </a:prstTxWarp>
          </a:bodyPr>
          <a:lstStyle>
            <a:lvl1pPr algn="l" defTabSz="940117">
              <a:defRPr sz="1200"/>
            </a:lvl1pPr>
          </a:lstStyle>
          <a:p>
            <a:pPr>
              <a:defRPr/>
            </a:pPr>
            <a:endParaRPr lang="fr-FR"/>
          </a:p>
        </p:txBody>
      </p:sp>
      <p:sp>
        <p:nvSpPr>
          <p:cNvPr id="3" name="Espace réservé de la date 2"/>
          <p:cNvSpPr>
            <a:spLocks noGrp="1"/>
          </p:cNvSpPr>
          <p:nvPr>
            <p:ph type="dt" idx="1"/>
          </p:nvPr>
        </p:nvSpPr>
        <p:spPr bwMode="auto">
          <a:xfrm>
            <a:off x="3849689" y="0"/>
            <a:ext cx="2946400" cy="492607"/>
          </a:xfrm>
          <a:prstGeom prst="rect">
            <a:avLst/>
          </a:prstGeom>
          <a:noFill/>
          <a:ln w="9525">
            <a:noFill/>
            <a:miter lim="800000"/>
            <a:headEnd/>
            <a:tailEnd/>
          </a:ln>
        </p:spPr>
        <p:txBody>
          <a:bodyPr vert="horz" wrap="square" lIns="94000" tIns="47000" rIns="94000" bIns="47000" numCol="1" anchor="t" anchorCtr="0" compatLnSpc="1">
            <a:prstTxWarp prst="textNoShape">
              <a:avLst/>
            </a:prstTxWarp>
          </a:bodyPr>
          <a:lstStyle>
            <a:lvl1pPr algn="r" defTabSz="940117">
              <a:defRPr sz="1200"/>
            </a:lvl1pPr>
          </a:lstStyle>
          <a:p>
            <a:pPr>
              <a:defRPr/>
            </a:pPr>
            <a:fld id="{0A0DFBFC-C585-4FDC-8012-96C52669AFD4}" type="datetimeFigureOut">
              <a:rPr lang="fr-FR"/>
              <a:pPr>
                <a:defRPr/>
              </a:pPr>
              <a:t>10/02/2025</a:t>
            </a:fld>
            <a:endParaRPr lang="fr-FR"/>
          </a:p>
        </p:txBody>
      </p:sp>
      <p:sp>
        <p:nvSpPr>
          <p:cNvPr id="4" name="Espace réservé de l'image des diapositives 3"/>
          <p:cNvSpPr>
            <a:spLocks noGrp="1" noRot="1" noChangeAspect="1"/>
          </p:cNvSpPr>
          <p:nvPr>
            <p:ph type="sldImg" idx="2"/>
          </p:nvPr>
        </p:nvSpPr>
        <p:spPr>
          <a:xfrm>
            <a:off x="109538" y="741363"/>
            <a:ext cx="6580187" cy="3702050"/>
          </a:xfrm>
          <a:prstGeom prst="rect">
            <a:avLst/>
          </a:prstGeom>
          <a:noFill/>
          <a:ln w="12700">
            <a:solidFill>
              <a:prstClr val="black"/>
            </a:solidFill>
          </a:ln>
        </p:spPr>
        <p:txBody>
          <a:bodyPr vert="horz" lIns="86779" tIns="43390" rIns="86779" bIns="43390" rtlCol="0" anchor="ctr"/>
          <a:lstStyle/>
          <a:p>
            <a:pPr lvl="0"/>
            <a:endParaRPr lang="fr-FR" noProof="0"/>
          </a:p>
        </p:txBody>
      </p:sp>
      <p:sp>
        <p:nvSpPr>
          <p:cNvPr id="5" name="Espace réservé des commentaires 4"/>
          <p:cNvSpPr>
            <a:spLocks noGrp="1"/>
          </p:cNvSpPr>
          <p:nvPr>
            <p:ph type="body" sz="quarter" idx="3"/>
          </p:nvPr>
        </p:nvSpPr>
        <p:spPr bwMode="auto">
          <a:xfrm>
            <a:off x="679450" y="4689238"/>
            <a:ext cx="5438776" cy="4441357"/>
          </a:xfrm>
          <a:prstGeom prst="rect">
            <a:avLst/>
          </a:prstGeom>
          <a:noFill/>
          <a:ln w="9525">
            <a:noFill/>
            <a:miter lim="800000"/>
            <a:headEnd/>
            <a:tailEnd/>
          </a:ln>
        </p:spPr>
        <p:txBody>
          <a:bodyPr vert="horz" wrap="square" lIns="94000" tIns="47000" rIns="94000" bIns="4700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bwMode="auto">
          <a:xfrm>
            <a:off x="1" y="9378477"/>
            <a:ext cx="2946400" cy="492607"/>
          </a:xfrm>
          <a:prstGeom prst="rect">
            <a:avLst/>
          </a:prstGeom>
          <a:noFill/>
          <a:ln w="9525">
            <a:noFill/>
            <a:miter lim="800000"/>
            <a:headEnd/>
            <a:tailEnd/>
          </a:ln>
        </p:spPr>
        <p:txBody>
          <a:bodyPr vert="horz" wrap="square" lIns="94000" tIns="47000" rIns="94000" bIns="47000" numCol="1" anchor="b" anchorCtr="0" compatLnSpc="1">
            <a:prstTxWarp prst="textNoShape">
              <a:avLst/>
            </a:prstTxWarp>
          </a:bodyPr>
          <a:lstStyle>
            <a:lvl1pPr algn="l" defTabSz="940117">
              <a:defRPr sz="1200"/>
            </a:lvl1pPr>
          </a:lstStyle>
          <a:p>
            <a:pPr>
              <a:defRPr/>
            </a:pPr>
            <a:endParaRPr lang="fr-FR"/>
          </a:p>
        </p:txBody>
      </p:sp>
      <p:sp>
        <p:nvSpPr>
          <p:cNvPr id="7" name="Espace réservé du numéro de diapositive 6"/>
          <p:cNvSpPr>
            <a:spLocks noGrp="1"/>
          </p:cNvSpPr>
          <p:nvPr>
            <p:ph type="sldNum" sz="quarter" idx="5"/>
          </p:nvPr>
        </p:nvSpPr>
        <p:spPr bwMode="auto">
          <a:xfrm>
            <a:off x="3849689" y="9378477"/>
            <a:ext cx="2946400" cy="492607"/>
          </a:xfrm>
          <a:prstGeom prst="rect">
            <a:avLst/>
          </a:prstGeom>
          <a:noFill/>
          <a:ln w="9525">
            <a:noFill/>
            <a:miter lim="800000"/>
            <a:headEnd/>
            <a:tailEnd/>
          </a:ln>
        </p:spPr>
        <p:txBody>
          <a:bodyPr vert="horz" wrap="square" lIns="94000" tIns="47000" rIns="94000" bIns="47000" numCol="1" anchor="b" anchorCtr="0" compatLnSpc="1">
            <a:prstTxWarp prst="textNoShape">
              <a:avLst/>
            </a:prstTxWarp>
          </a:bodyPr>
          <a:lstStyle>
            <a:lvl1pPr algn="r" defTabSz="940117">
              <a:defRPr sz="1200"/>
            </a:lvl1pPr>
          </a:lstStyle>
          <a:p>
            <a:pPr>
              <a:defRPr/>
            </a:pPr>
            <a:fld id="{F89CBA4D-3F98-42EE-8DF6-C2DB879CE6FE}" type="slidenum">
              <a:rPr lang="fr-FR"/>
              <a:pPr>
                <a:defRPr/>
              </a:pPr>
              <a:t>‹N°›</a:t>
            </a:fld>
            <a:endParaRPr lang="fr-FR"/>
          </a:p>
        </p:txBody>
      </p:sp>
    </p:spTree>
    <p:extLst>
      <p:ext uri="{BB962C8B-B14F-4D97-AF65-F5344CB8AC3E}">
        <p14:creationId xmlns:p14="http://schemas.microsoft.com/office/powerpoint/2010/main" val="2633017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21344" algn="l" rtl="0" eaLnBrk="0" fontAlgn="base" hangingPunct="0">
      <a:spcBef>
        <a:spcPct val="30000"/>
      </a:spcBef>
      <a:spcAft>
        <a:spcPct val="0"/>
      </a:spcAft>
      <a:defRPr sz="1400" kern="1200">
        <a:solidFill>
          <a:schemeClr val="tx1"/>
        </a:solidFill>
        <a:latin typeface="+mn-lt"/>
        <a:ea typeface="+mn-ea"/>
        <a:cs typeface="+mn-cs"/>
      </a:defRPr>
    </a:lvl2pPr>
    <a:lvl3pPr marL="1042688" algn="l" rtl="0" eaLnBrk="0" fontAlgn="base" hangingPunct="0">
      <a:spcBef>
        <a:spcPct val="30000"/>
      </a:spcBef>
      <a:spcAft>
        <a:spcPct val="0"/>
      </a:spcAft>
      <a:defRPr sz="1400" kern="1200">
        <a:solidFill>
          <a:schemeClr val="tx1"/>
        </a:solidFill>
        <a:latin typeface="+mn-lt"/>
        <a:ea typeface="+mn-ea"/>
        <a:cs typeface="+mn-cs"/>
      </a:defRPr>
    </a:lvl3pPr>
    <a:lvl4pPr marL="1564032" algn="l" rtl="0" eaLnBrk="0" fontAlgn="base" hangingPunct="0">
      <a:spcBef>
        <a:spcPct val="30000"/>
      </a:spcBef>
      <a:spcAft>
        <a:spcPct val="0"/>
      </a:spcAft>
      <a:defRPr sz="1400" kern="1200">
        <a:solidFill>
          <a:schemeClr val="tx1"/>
        </a:solidFill>
        <a:latin typeface="+mn-lt"/>
        <a:ea typeface="+mn-ea"/>
        <a:cs typeface="+mn-cs"/>
      </a:defRPr>
    </a:lvl4pPr>
    <a:lvl5pPr marL="2085376" algn="l" rtl="0" eaLnBrk="0" fontAlgn="base" hangingPunct="0">
      <a:spcBef>
        <a:spcPct val="30000"/>
      </a:spcBef>
      <a:spcAft>
        <a:spcPct val="0"/>
      </a:spcAft>
      <a:defRPr sz="1400" kern="1200">
        <a:solidFill>
          <a:schemeClr val="tx1"/>
        </a:solidFill>
        <a:latin typeface="+mn-lt"/>
        <a:ea typeface="+mn-ea"/>
        <a:cs typeface="+mn-cs"/>
      </a:defRPr>
    </a:lvl5pPr>
    <a:lvl6pPr marL="2606719" algn="l" defTabSz="1042688" rtl="0" eaLnBrk="1" latinLnBrk="0" hangingPunct="1">
      <a:defRPr sz="1400" kern="1200">
        <a:solidFill>
          <a:schemeClr val="tx1"/>
        </a:solidFill>
        <a:latin typeface="+mn-lt"/>
        <a:ea typeface="+mn-ea"/>
        <a:cs typeface="+mn-cs"/>
      </a:defRPr>
    </a:lvl6pPr>
    <a:lvl7pPr marL="3128064" algn="l" defTabSz="1042688" rtl="0" eaLnBrk="1" latinLnBrk="0" hangingPunct="1">
      <a:defRPr sz="1400" kern="1200">
        <a:solidFill>
          <a:schemeClr val="tx1"/>
        </a:solidFill>
        <a:latin typeface="+mn-lt"/>
        <a:ea typeface="+mn-ea"/>
        <a:cs typeface="+mn-cs"/>
      </a:defRPr>
    </a:lvl7pPr>
    <a:lvl8pPr marL="3649408" algn="l" defTabSz="1042688" rtl="0" eaLnBrk="1" latinLnBrk="0" hangingPunct="1">
      <a:defRPr sz="1400" kern="1200">
        <a:solidFill>
          <a:schemeClr val="tx1"/>
        </a:solidFill>
        <a:latin typeface="+mn-lt"/>
        <a:ea typeface="+mn-ea"/>
        <a:cs typeface="+mn-cs"/>
      </a:defRPr>
    </a:lvl8pPr>
    <a:lvl9pPr marL="4170751" algn="l" defTabSz="104268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F89CBA4D-3F98-42EE-8DF6-C2DB879CE6FE}" type="slidenum">
              <a:rPr lang="fr-FR" smtClean="0"/>
              <a:pPr>
                <a:defRPr/>
              </a:pPr>
              <a:t>11</a:t>
            </a:fld>
            <a:endParaRPr lang="fr-FR"/>
          </a:p>
        </p:txBody>
      </p:sp>
    </p:spTree>
    <p:extLst>
      <p:ext uri="{BB962C8B-B14F-4D97-AF65-F5344CB8AC3E}">
        <p14:creationId xmlns:p14="http://schemas.microsoft.com/office/powerpoint/2010/main" val="86209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F89CBA4D-3F98-42EE-8DF6-C2DB879CE6FE}" type="slidenum">
              <a:rPr lang="fr-FR" smtClean="0"/>
              <a:pPr>
                <a:defRPr/>
              </a:pPr>
              <a:t>19</a:t>
            </a:fld>
            <a:endParaRPr lang="fr-FR"/>
          </a:p>
        </p:txBody>
      </p:sp>
    </p:spTree>
    <p:extLst>
      <p:ext uri="{BB962C8B-B14F-4D97-AF65-F5344CB8AC3E}">
        <p14:creationId xmlns:p14="http://schemas.microsoft.com/office/powerpoint/2010/main" val="93764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9" name="Rectangle 2"/>
          <p:cNvSpPr>
            <a:spLocks noGrp="1" noChangeArrowheads="1"/>
          </p:cNvSpPr>
          <p:nvPr>
            <p:ph type="ctrTitle"/>
          </p:nvPr>
        </p:nvSpPr>
        <p:spPr>
          <a:xfrm>
            <a:off x="7718400" y="1728000"/>
            <a:ext cx="4279906" cy="1831362"/>
          </a:xfrm>
          <a:solidFill>
            <a:schemeClr val="tx1"/>
          </a:solidFill>
        </p:spPr>
        <p:txBody>
          <a:bodyPr lIns="0" anchor="b"/>
          <a:lstStyle>
            <a:lvl1pPr>
              <a:defRPr sz="3200" b="1" i="0" smtClean="0">
                <a:solidFill>
                  <a:schemeClr val="bg1"/>
                </a:solidFill>
                <a:latin typeface="DIN 2014 Bold" panose="020B0504020202020204" pitchFamily="34" charset="77"/>
                <a:ea typeface="DIN 2014 Bold" panose="020B0504020202020204" pitchFamily="34" charset="77"/>
              </a:defRPr>
            </a:lvl1pPr>
          </a:lstStyle>
          <a:p>
            <a:endParaRPr lang="fr-FR" dirty="0"/>
          </a:p>
        </p:txBody>
      </p:sp>
      <p:sp>
        <p:nvSpPr>
          <p:cNvPr id="10" name="Rectangle 3"/>
          <p:cNvSpPr>
            <a:spLocks noGrp="1" noChangeArrowheads="1"/>
          </p:cNvSpPr>
          <p:nvPr>
            <p:ph type="subTitle" idx="1"/>
          </p:nvPr>
        </p:nvSpPr>
        <p:spPr>
          <a:xfrm>
            <a:off x="7719956" y="4032000"/>
            <a:ext cx="4279906" cy="1583605"/>
          </a:xfrm>
        </p:spPr>
        <p:txBody>
          <a:bodyPr/>
          <a:lstStyle>
            <a:lvl1pPr marL="0" indent="0">
              <a:buFont typeface="Wingdings" pitchFamily="2" charset="2"/>
              <a:buNone/>
              <a:defRPr sz="1600" b="0" i="0" smtClean="0">
                <a:solidFill>
                  <a:schemeClr val="bg1"/>
                </a:solidFill>
                <a:latin typeface="Roboto Slab Light" pitchFamily="2" charset="0"/>
                <a:ea typeface="Roboto Slab Light" pitchFamily="2" charset="0"/>
              </a:defRPr>
            </a:lvl1pPr>
          </a:lstStyle>
          <a:p>
            <a:endParaRPr lang="fr-FR" dirty="0"/>
          </a:p>
        </p:txBody>
      </p:sp>
      <p:cxnSp>
        <p:nvCxnSpPr>
          <p:cNvPr id="7" name="Connecteur droit 6">
            <a:extLst>
              <a:ext uri="{FF2B5EF4-FFF2-40B4-BE49-F238E27FC236}">
                <a16:creationId xmlns:a16="http://schemas.microsoft.com/office/drawing/2014/main" id="{787B87D2-D6A3-3A42-84FD-859E48589276}"/>
              </a:ext>
            </a:extLst>
          </p:cNvPr>
          <p:cNvCxnSpPr/>
          <p:nvPr userDrawn="1"/>
        </p:nvCxnSpPr>
        <p:spPr>
          <a:xfrm>
            <a:off x="7719956" y="3861842"/>
            <a:ext cx="720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a:extLst>
              <a:ext uri="{FF2B5EF4-FFF2-40B4-BE49-F238E27FC236}">
                <a16:creationId xmlns:a16="http://schemas.microsoft.com/office/drawing/2014/main" id="{C18AEF0B-24E9-2646-A0BC-94F8B0BC01C4}"/>
              </a:ext>
            </a:extLst>
          </p:cNvPr>
          <p:cNvSpPr>
            <a:spLocks noGrp="1"/>
          </p:cNvSpPr>
          <p:nvPr>
            <p:ph type="pic" sz="quarter" idx="10"/>
          </p:nvPr>
        </p:nvSpPr>
        <p:spPr>
          <a:xfrm>
            <a:off x="0" y="0"/>
            <a:ext cx="6091200" cy="6859588"/>
          </a:xfrm>
        </p:spPr>
        <p:txBody>
          <a:bodyPr/>
          <a:lstStyle>
            <a:lvl1pPr>
              <a:defRPr>
                <a:solidFill>
                  <a:schemeClr val="bg1"/>
                </a:solidFill>
              </a:defRPr>
            </a:lvl1p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Espace réservé pour une image  2">
            <a:extLst>
              <a:ext uri="{FF2B5EF4-FFF2-40B4-BE49-F238E27FC236}">
                <a16:creationId xmlns:a16="http://schemas.microsoft.com/office/drawing/2014/main" id="{C18AEF0B-24E9-2646-A0BC-94F8B0BC01C4}"/>
              </a:ext>
            </a:extLst>
          </p:cNvPr>
          <p:cNvSpPr>
            <a:spLocks noGrp="1"/>
          </p:cNvSpPr>
          <p:nvPr>
            <p:ph type="pic" sz="quarter" idx="10"/>
          </p:nvPr>
        </p:nvSpPr>
        <p:spPr>
          <a:xfrm>
            <a:off x="0" y="0"/>
            <a:ext cx="6091200" cy="6859588"/>
          </a:xfrm>
        </p:spPr>
        <p:txBody>
          <a:bodyPr/>
          <a:lstStyle>
            <a:lvl1pPr>
              <a:defRPr>
                <a:solidFill>
                  <a:schemeClr val="bg1"/>
                </a:solidFill>
              </a:defRPr>
            </a:lvl1pPr>
          </a:lstStyle>
          <a:p>
            <a:endParaRPr lang="fr-FR"/>
          </a:p>
        </p:txBody>
      </p:sp>
      <p:sp>
        <p:nvSpPr>
          <p:cNvPr id="8" name="Rectangle 2">
            <a:extLst>
              <a:ext uri="{FF2B5EF4-FFF2-40B4-BE49-F238E27FC236}">
                <a16:creationId xmlns:a16="http://schemas.microsoft.com/office/drawing/2014/main" id="{6733C715-1FF2-6F6D-7F90-0BD3AA1C6ECF}"/>
              </a:ext>
            </a:extLst>
          </p:cNvPr>
          <p:cNvSpPr>
            <a:spLocks noGrp="1" noChangeArrowheads="1"/>
          </p:cNvSpPr>
          <p:nvPr>
            <p:ph type="ctrTitle"/>
          </p:nvPr>
        </p:nvSpPr>
        <p:spPr>
          <a:xfrm>
            <a:off x="7718400" y="1728000"/>
            <a:ext cx="4279906" cy="1831362"/>
          </a:xfrm>
          <a:noFill/>
          <a:ln>
            <a:solidFill>
              <a:schemeClr val="bg1"/>
            </a:solidFill>
          </a:ln>
        </p:spPr>
        <p:txBody>
          <a:bodyPr lIns="0" anchor="b"/>
          <a:lstStyle>
            <a:lvl1pPr>
              <a:defRPr sz="3200" b="1" i="0" smtClean="0">
                <a:solidFill>
                  <a:schemeClr val="tx1"/>
                </a:solidFill>
                <a:latin typeface="DIN 2014 Bold" panose="020B0504020202020204" pitchFamily="34" charset="77"/>
                <a:ea typeface="DIN 2014 Bold" panose="020B0504020202020204" pitchFamily="34" charset="77"/>
              </a:defRPr>
            </a:lvl1pPr>
          </a:lstStyle>
          <a:p>
            <a:endParaRPr lang="fr-FR" dirty="0"/>
          </a:p>
        </p:txBody>
      </p:sp>
      <p:sp>
        <p:nvSpPr>
          <p:cNvPr id="11" name="Rectangle 3">
            <a:extLst>
              <a:ext uri="{FF2B5EF4-FFF2-40B4-BE49-F238E27FC236}">
                <a16:creationId xmlns:a16="http://schemas.microsoft.com/office/drawing/2014/main" id="{CF5CEE2F-19FD-BE62-31C7-417B5DB5E305}"/>
              </a:ext>
            </a:extLst>
          </p:cNvPr>
          <p:cNvSpPr>
            <a:spLocks noGrp="1" noChangeArrowheads="1"/>
          </p:cNvSpPr>
          <p:nvPr>
            <p:ph type="subTitle" idx="1"/>
          </p:nvPr>
        </p:nvSpPr>
        <p:spPr>
          <a:xfrm>
            <a:off x="7719956" y="4032000"/>
            <a:ext cx="4279906" cy="1583605"/>
          </a:xfrm>
        </p:spPr>
        <p:txBody>
          <a:bodyPr/>
          <a:lstStyle>
            <a:lvl1pPr marL="0" indent="0">
              <a:buFont typeface="Wingdings" pitchFamily="2" charset="2"/>
              <a:buNone/>
              <a:defRPr sz="1600" b="0" i="0" smtClean="0">
                <a:solidFill>
                  <a:schemeClr val="tx1"/>
                </a:solidFill>
                <a:latin typeface="Roboto Slab Light" pitchFamily="2" charset="0"/>
                <a:ea typeface="Roboto Slab Light" pitchFamily="2" charset="0"/>
              </a:defRPr>
            </a:lvl1pPr>
          </a:lstStyle>
          <a:p>
            <a:endParaRPr lang="fr-FR" dirty="0"/>
          </a:p>
        </p:txBody>
      </p:sp>
      <p:cxnSp>
        <p:nvCxnSpPr>
          <p:cNvPr id="12" name="Connecteur droit 11">
            <a:extLst>
              <a:ext uri="{FF2B5EF4-FFF2-40B4-BE49-F238E27FC236}">
                <a16:creationId xmlns:a16="http://schemas.microsoft.com/office/drawing/2014/main" id="{6ACCC238-4495-499D-7430-44CA9753EB98}"/>
              </a:ext>
            </a:extLst>
          </p:cNvPr>
          <p:cNvCxnSpPr/>
          <p:nvPr userDrawn="1"/>
        </p:nvCxnSpPr>
        <p:spPr>
          <a:xfrm>
            <a:off x="7719956" y="3861842"/>
            <a:ext cx="72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964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Fore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a:extLst>
              <a:ext uri="{FF2B5EF4-FFF2-40B4-BE49-F238E27FC236}">
                <a16:creationId xmlns:a16="http://schemas.microsoft.com/office/drawing/2014/main" id="{B04D3904-1086-3A4C-997D-CDEFEA3D8E4C}"/>
              </a:ext>
            </a:extLst>
          </p:cNvPr>
          <p:cNvSpPr>
            <a:spLocks noGrp="1"/>
          </p:cNvSpPr>
          <p:nvPr>
            <p:ph type="pic" sz="quarter" idx="10"/>
          </p:nvPr>
        </p:nvSpPr>
        <p:spPr>
          <a:xfrm>
            <a:off x="0" y="0"/>
            <a:ext cx="6091200" cy="6859588"/>
          </a:xfrm>
        </p:spPr>
        <p:txBody>
          <a:bodyPr/>
          <a:lstStyle/>
          <a:p>
            <a:endParaRPr lang="fr-FR"/>
          </a:p>
        </p:txBody>
      </p:sp>
      <p:sp>
        <p:nvSpPr>
          <p:cNvPr id="2" name="Rectangle 2">
            <a:extLst>
              <a:ext uri="{FF2B5EF4-FFF2-40B4-BE49-F238E27FC236}">
                <a16:creationId xmlns:a16="http://schemas.microsoft.com/office/drawing/2014/main" id="{15E7A89A-7E01-B3A1-A0D5-C32A3B17D9DA}"/>
              </a:ext>
            </a:extLst>
          </p:cNvPr>
          <p:cNvSpPr>
            <a:spLocks noGrp="1" noChangeArrowheads="1"/>
          </p:cNvSpPr>
          <p:nvPr>
            <p:ph type="ctrTitle"/>
          </p:nvPr>
        </p:nvSpPr>
        <p:spPr>
          <a:xfrm>
            <a:off x="7718400" y="1728000"/>
            <a:ext cx="4279906" cy="1831362"/>
          </a:xfrm>
          <a:solidFill>
            <a:schemeClr val="accent1"/>
          </a:solidFill>
        </p:spPr>
        <p:txBody>
          <a:bodyPr lIns="0" anchor="b"/>
          <a:lstStyle>
            <a:lvl1pPr>
              <a:defRPr sz="3200" b="1" i="0" smtClean="0">
                <a:solidFill>
                  <a:schemeClr val="bg1"/>
                </a:solidFill>
                <a:latin typeface="DIN 2014 Bold" panose="020B0504020202020204" pitchFamily="34" charset="77"/>
                <a:ea typeface="DIN 2014 Bold" panose="020B0504020202020204" pitchFamily="34" charset="77"/>
              </a:defRPr>
            </a:lvl1pPr>
          </a:lstStyle>
          <a:p>
            <a:endParaRPr lang="fr-FR" dirty="0"/>
          </a:p>
        </p:txBody>
      </p:sp>
      <p:sp>
        <p:nvSpPr>
          <p:cNvPr id="5" name="Rectangle 3">
            <a:extLst>
              <a:ext uri="{FF2B5EF4-FFF2-40B4-BE49-F238E27FC236}">
                <a16:creationId xmlns:a16="http://schemas.microsoft.com/office/drawing/2014/main" id="{1524A18B-F953-32D6-7ACE-F3A07324C83B}"/>
              </a:ext>
            </a:extLst>
          </p:cNvPr>
          <p:cNvSpPr>
            <a:spLocks noGrp="1" noChangeArrowheads="1"/>
          </p:cNvSpPr>
          <p:nvPr>
            <p:ph type="subTitle" idx="1"/>
          </p:nvPr>
        </p:nvSpPr>
        <p:spPr>
          <a:xfrm>
            <a:off x="7719956" y="4032000"/>
            <a:ext cx="4279906" cy="1583605"/>
          </a:xfrm>
        </p:spPr>
        <p:txBody>
          <a:bodyPr/>
          <a:lstStyle>
            <a:lvl1pPr marL="0" indent="0">
              <a:buFont typeface="Wingdings" pitchFamily="2" charset="2"/>
              <a:buNone/>
              <a:defRPr sz="1600" b="0" i="0" smtClean="0">
                <a:solidFill>
                  <a:schemeClr val="bg1"/>
                </a:solidFill>
                <a:latin typeface="Roboto Slab Light" pitchFamily="2" charset="0"/>
                <a:ea typeface="Roboto Slab Light" pitchFamily="2" charset="0"/>
              </a:defRPr>
            </a:lvl1pPr>
          </a:lstStyle>
          <a:p>
            <a:endParaRPr lang="fr-FR" dirty="0"/>
          </a:p>
        </p:txBody>
      </p:sp>
      <p:cxnSp>
        <p:nvCxnSpPr>
          <p:cNvPr id="6" name="Connecteur droit 5">
            <a:extLst>
              <a:ext uri="{FF2B5EF4-FFF2-40B4-BE49-F238E27FC236}">
                <a16:creationId xmlns:a16="http://schemas.microsoft.com/office/drawing/2014/main" id="{144703DD-7ED1-6457-118B-172092273142}"/>
              </a:ext>
            </a:extLst>
          </p:cNvPr>
          <p:cNvCxnSpPr/>
          <p:nvPr userDrawn="1"/>
        </p:nvCxnSpPr>
        <p:spPr>
          <a:xfrm>
            <a:off x="7719956" y="3861842"/>
            <a:ext cx="720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193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lim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a:extLst>
              <a:ext uri="{FF2B5EF4-FFF2-40B4-BE49-F238E27FC236}">
                <a16:creationId xmlns:a16="http://schemas.microsoft.com/office/drawing/2014/main" id="{B04D3904-1086-3A4C-997D-CDEFEA3D8E4C}"/>
              </a:ext>
            </a:extLst>
          </p:cNvPr>
          <p:cNvSpPr>
            <a:spLocks noGrp="1"/>
          </p:cNvSpPr>
          <p:nvPr>
            <p:ph type="pic" sz="quarter" idx="10"/>
          </p:nvPr>
        </p:nvSpPr>
        <p:spPr>
          <a:xfrm>
            <a:off x="0" y="0"/>
            <a:ext cx="6091200" cy="6859588"/>
          </a:xfrm>
        </p:spPr>
        <p:txBody>
          <a:bodyPr/>
          <a:lstStyle/>
          <a:p>
            <a:endParaRPr lang="fr-FR"/>
          </a:p>
        </p:txBody>
      </p:sp>
      <p:sp>
        <p:nvSpPr>
          <p:cNvPr id="2" name="Rectangle 2">
            <a:extLst>
              <a:ext uri="{FF2B5EF4-FFF2-40B4-BE49-F238E27FC236}">
                <a16:creationId xmlns:a16="http://schemas.microsoft.com/office/drawing/2014/main" id="{2E85DE90-55D3-3B1A-1846-9565F4884D6A}"/>
              </a:ext>
            </a:extLst>
          </p:cNvPr>
          <p:cNvSpPr>
            <a:spLocks noGrp="1" noChangeArrowheads="1"/>
          </p:cNvSpPr>
          <p:nvPr>
            <p:ph type="ctrTitle"/>
          </p:nvPr>
        </p:nvSpPr>
        <p:spPr>
          <a:xfrm>
            <a:off x="7718400" y="1728000"/>
            <a:ext cx="4279906" cy="1831362"/>
          </a:xfrm>
          <a:solidFill>
            <a:schemeClr val="accent2"/>
          </a:solidFill>
        </p:spPr>
        <p:txBody>
          <a:bodyPr lIns="0" anchor="b"/>
          <a:lstStyle>
            <a:lvl1pPr>
              <a:defRPr sz="3200" b="1" i="0" smtClean="0">
                <a:solidFill>
                  <a:schemeClr val="bg1"/>
                </a:solidFill>
                <a:latin typeface="DIN 2014 Bold" panose="020B0504020202020204" pitchFamily="34" charset="77"/>
                <a:ea typeface="DIN 2014 Bold" panose="020B0504020202020204" pitchFamily="34" charset="77"/>
              </a:defRPr>
            </a:lvl1pPr>
          </a:lstStyle>
          <a:p>
            <a:endParaRPr lang="fr-FR" dirty="0"/>
          </a:p>
        </p:txBody>
      </p:sp>
      <p:sp>
        <p:nvSpPr>
          <p:cNvPr id="5" name="Rectangle 3">
            <a:extLst>
              <a:ext uri="{FF2B5EF4-FFF2-40B4-BE49-F238E27FC236}">
                <a16:creationId xmlns:a16="http://schemas.microsoft.com/office/drawing/2014/main" id="{783E27E5-6E6E-F5AB-B1EE-2067877D1AD1}"/>
              </a:ext>
            </a:extLst>
          </p:cNvPr>
          <p:cNvSpPr>
            <a:spLocks noGrp="1" noChangeArrowheads="1"/>
          </p:cNvSpPr>
          <p:nvPr>
            <p:ph type="subTitle" idx="1"/>
          </p:nvPr>
        </p:nvSpPr>
        <p:spPr>
          <a:xfrm>
            <a:off x="7719956" y="4032000"/>
            <a:ext cx="4279906" cy="1583605"/>
          </a:xfrm>
        </p:spPr>
        <p:txBody>
          <a:bodyPr/>
          <a:lstStyle>
            <a:lvl1pPr marL="0" indent="0">
              <a:buFont typeface="Wingdings" pitchFamily="2" charset="2"/>
              <a:buNone/>
              <a:defRPr sz="1600" b="0" i="0" smtClean="0">
                <a:solidFill>
                  <a:schemeClr val="bg1"/>
                </a:solidFill>
                <a:latin typeface="Roboto Slab Light" pitchFamily="2" charset="0"/>
                <a:ea typeface="Roboto Slab Light" pitchFamily="2" charset="0"/>
              </a:defRPr>
            </a:lvl1pPr>
          </a:lstStyle>
          <a:p>
            <a:endParaRPr lang="fr-FR" dirty="0"/>
          </a:p>
        </p:txBody>
      </p:sp>
      <p:cxnSp>
        <p:nvCxnSpPr>
          <p:cNvPr id="6" name="Connecteur droit 5">
            <a:extLst>
              <a:ext uri="{FF2B5EF4-FFF2-40B4-BE49-F238E27FC236}">
                <a16:creationId xmlns:a16="http://schemas.microsoft.com/office/drawing/2014/main" id="{97B2FAE1-58D5-4095-8A72-FBE23E979CF1}"/>
              </a:ext>
            </a:extLst>
          </p:cNvPr>
          <p:cNvCxnSpPr/>
          <p:nvPr userDrawn="1"/>
        </p:nvCxnSpPr>
        <p:spPr>
          <a:xfrm>
            <a:off x="7719956" y="3861842"/>
            <a:ext cx="720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60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rgbClr val="252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a:extLst>
              <a:ext uri="{FF2B5EF4-FFF2-40B4-BE49-F238E27FC236}">
                <a16:creationId xmlns:a16="http://schemas.microsoft.com/office/drawing/2014/main" id="{B04D3904-1086-3A4C-997D-CDEFEA3D8E4C}"/>
              </a:ext>
            </a:extLst>
          </p:cNvPr>
          <p:cNvSpPr>
            <a:spLocks noGrp="1"/>
          </p:cNvSpPr>
          <p:nvPr>
            <p:ph type="pic" sz="quarter" idx="10"/>
          </p:nvPr>
        </p:nvSpPr>
        <p:spPr>
          <a:xfrm>
            <a:off x="0" y="0"/>
            <a:ext cx="6091200" cy="6859588"/>
          </a:xfrm>
        </p:spPr>
        <p:txBody>
          <a:bodyPr/>
          <a:lstStyle/>
          <a:p>
            <a:endParaRPr lang="fr-FR"/>
          </a:p>
        </p:txBody>
      </p:sp>
      <p:sp>
        <p:nvSpPr>
          <p:cNvPr id="2" name="Rectangle 2">
            <a:extLst>
              <a:ext uri="{FF2B5EF4-FFF2-40B4-BE49-F238E27FC236}">
                <a16:creationId xmlns:a16="http://schemas.microsoft.com/office/drawing/2014/main" id="{651BA8D6-9056-0E93-A757-0508B6A084D3}"/>
              </a:ext>
            </a:extLst>
          </p:cNvPr>
          <p:cNvSpPr>
            <a:spLocks noGrp="1" noChangeArrowheads="1"/>
          </p:cNvSpPr>
          <p:nvPr>
            <p:ph type="ctrTitle"/>
          </p:nvPr>
        </p:nvSpPr>
        <p:spPr>
          <a:xfrm>
            <a:off x="7718400" y="1728000"/>
            <a:ext cx="4279906" cy="1831362"/>
          </a:xfrm>
          <a:solidFill>
            <a:srgbClr val="252378"/>
          </a:solidFill>
        </p:spPr>
        <p:txBody>
          <a:bodyPr lIns="0" anchor="b"/>
          <a:lstStyle>
            <a:lvl1pPr>
              <a:defRPr sz="3200" b="1" i="0" smtClean="0">
                <a:solidFill>
                  <a:schemeClr val="bg1"/>
                </a:solidFill>
                <a:latin typeface="DIN 2014 Bold" panose="020B0504020202020204" pitchFamily="34" charset="77"/>
                <a:ea typeface="DIN 2014 Bold" panose="020B0504020202020204" pitchFamily="34" charset="77"/>
              </a:defRPr>
            </a:lvl1pPr>
          </a:lstStyle>
          <a:p>
            <a:endParaRPr lang="fr-FR" dirty="0"/>
          </a:p>
        </p:txBody>
      </p:sp>
      <p:sp>
        <p:nvSpPr>
          <p:cNvPr id="5" name="Rectangle 3">
            <a:extLst>
              <a:ext uri="{FF2B5EF4-FFF2-40B4-BE49-F238E27FC236}">
                <a16:creationId xmlns:a16="http://schemas.microsoft.com/office/drawing/2014/main" id="{E31CA3C3-BE25-B800-F5A9-744384C9861C}"/>
              </a:ext>
            </a:extLst>
          </p:cNvPr>
          <p:cNvSpPr>
            <a:spLocks noGrp="1" noChangeArrowheads="1"/>
          </p:cNvSpPr>
          <p:nvPr>
            <p:ph type="subTitle" idx="1"/>
          </p:nvPr>
        </p:nvSpPr>
        <p:spPr>
          <a:xfrm>
            <a:off x="7719956" y="4032000"/>
            <a:ext cx="4279906" cy="1583605"/>
          </a:xfrm>
        </p:spPr>
        <p:txBody>
          <a:bodyPr/>
          <a:lstStyle>
            <a:lvl1pPr marL="0" indent="0">
              <a:buFont typeface="Wingdings" pitchFamily="2" charset="2"/>
              <a:buNone/>
              <a:defRPr sz="1600" b="0" i="0" smtClean="0">
                <a:solidFill>
                  <a:schemeClr val="bg1"/>
                </a:solidFill>
                <a:latin typeface="Roboto Slab Light" pitchFamily="2" charset="0"/>
                <a:ea typeface="Roboto Slab Light" pitchFamily="2" charset="0"/>
              </a:defRPr>
            </a:lvl1pPr>
          </a:lstStyle>
          <a:p>
            <a:endParaRPr lang="fr-FR" dirty="0"/>
          </a:p>
        </p:txBody>
      </p:sp>
      <p:cxnSp>
        <p:nvCxnSpPr>
          <p:cNvPr id="6" name="Connecteur droit 5">
            <a:extLst>
              <a:ext uri="{FF2B5EF4-FFF2-40B4-BE49-F238E27FC236}">
                <a16:creationId xmlns:a16="http://schemas.microsoft.com/office/drawing/2014/main" id="{8F0DAA15-44D9-BE4D-966A-88EDBEBEDB2B}"/>
              </a:ext>
            </a:extLst>
          </p:cNvPr>
          <p:cNvCxnSpPr/>
          <p:nvPr userDrawn="1"/>
        </p:nvCxnSpPr>
        <p:spPr>
          <a:xfrm>
            <a:off x="7719956" y="3861842"/>
            <a:ext cx="720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940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green">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a:extLst>
              <a:ext uri="{FF2B5EF4-FFF2-40B4-BE49-F238E27FC236}">
                <a16:creationId xmlns:a16="http://schemas.microsoft.com/office/drawing/2014/main" id="{B04D3904-1086-3A4C-997D-CDEFEA3D8E4C}"/>
              </a:ext>
            </a:extLst>
          </p:cNvPr>
          <p:cNvSpPr>
            <a:spLocks noGrp="1"/>
          </p:cNvSpPr>
          <p:nvPr>
            <p:ph type="pic" sz="quarter" idx="10"/>
          </p:nvPr>
        </p:nvSpPr>
        <p:spPr>
          <a:xfrm>
            <a:off x="0" y="0"/>
            <a:ext cx="6091200" cy="6859588"/>
          </a:xfrm>
        </p:spPr>
        <p:txBody>
          <a:bodyPr/>
          <a:lstStyle/>
          <a:p>
            <a:endParaRPr lang="fr-FR"/>
          </a:p>
        </p:txBody>
      </p:sp>
      <p:sp>
        <p:nvSpPr>
          <p:cNvPr id="2" name="Rectangle 2">
            <a:extLst>
              <a:ext uri="{FF2B5EF4-FFF2-40B4-BE49-F238E27FC236}">
                <a16:creationId xmlns:a16="http://schemas.microsoft.com/office/drawing/2014/main" id="{A49CA122-1254-5B0D-0C4D-3400AA922886}"/>
              </a:ext>
            </a:extLst>
          </p:cNvPr>
          <p:cNvSpPr>
            <a:spLocks noGrp="1" noChangeArrowheads="1"/>
          </p:cNvSpPr>
          <p:nvPr>
            <p:ph type="ctrTitle"/>
          </p:nvPr>
        </p:nvSpPr>
        <p:spPr>
          <a:xfrm>
            <a:off x="7718400" y="1728000"/>
            <a:ext cx="4279906" cy="1831362"/>
          </a:xfrm>
          <a:solidFill>
            <a:schemeClr val="accent3"/>
          </a:solidFill>
        </p:spPr>
        <p:txBody>
          <a:bodyPr lIns="0" anchor="b"/>
          <a:lstStyle>
            <a:lvl1pPr>
              <a:defRPr sz="3200" b="1" i="0" smtClean="0">
                <a:solidFill>
                  <a:schemeClr val="tx1"/>
                </a:solidFill>
                <a:latin typeface="DIN 2014 Bold" panose="020B0504020202020204" pitchFamily="34" charset="77"/>
                <a:ea typeface="DIN 2014 Bold" panose="020B0504020202020204" pitchFamily="34" charset="77"/>
              </a:defRPr>
            </a:lvl1pPr>
          </a:lstStyle>
          <a:p>
            <a:endParaRPr lang="fr-FR" dirty="0"/>
          </a:p>
        </p:txBody>
      </p:sp>
      <p:sp>
        <p:nvSpPr>
          <p:cNvPr id="5" name="Rectangle 3">
            <a:extLst>
              <a:ext uri="{FF2B5EF4-FFF2-40B4-BE49-F238E27FC236}">
                <a16:creationId xmlns:a16="http://schemas.microsoft.com/office/drawing/2014/main" id="{61FA7FD1-579D-0557-7770-45C8281A7A16}"/>
              </a:ext>
            </a:extLst>
          </p:cNvPr>
          <p:cNvSpPr>
            <a:spLocks noGrp="1" noChangeArrowheads="1"/>
          </p:cNvSpPr>
          <p:nvPr>
            <p:ph type="subTitle" idx="1"/>
          </p:nvPr>
        </p:nvSpPr>
        <p:spPr>
          <a:xfrm>
            <a:off x="7719956" y="4032000"/>
            <a:ext cx="4279906" cy="1583605"/>
          </a:xfrm>
        </p:spPr>
        <p:txBody>
          <a:bodyPr/>
          <a:lstStyle>
            <a:lvl1pPr marL="0" indent="0">
              <a:buFont typeface="Wingdings" pitchFamily="2" charset="2"/>
              <a:buNone/>
              <a:defRPr sz="1600" b="0" i="0" smtClean="0">
                <a:solidFill>
                  <a:schemeClr val="tx1"/>
                </a:solidFill>
                <a:latin typeface="Roboto Slab Light" pitchFamily="2" charset="0"/>
                <a:ea typeface="Roboto Slab Light" pitchFamily="2" charset="0"/>
              </a:defRPr>
            </a:lvl1pPr>
          </a:lstStyle>
          <a:p>
            <a:endParaRPr lang="fr-FR" dirty="0"/>
          </a:p>
        </p:txBody>
      </p:sp>
      <p:cxnSp>
        <p:nvCxnSpPr>
          <p:cNvPr id="6" name="Connecteur droit 5">
            <a:extLst>
              <a:ext uri="{FF2B5EF4-FFF2-40B4-BE49-F238E27FC236}">
                <a16:creationId xmlns:a16="http://schemas.microsoft.com/office/drawing/2014/main" id="{3D0C9E94-F835-1360-28A9-96FA89B2D820}"/>
              </a:ext>
            </a:extLst>
          </p:cNvPr>
          <p:cNvCxnSpPr/>
          <p:nvPr userDrawn="1"/>
        </p:nvCxnSpPr>
        <p:spPr>
          <a:xfrm>
            <a:off x="7719956" y="3861842"/>
            <a:ext cx="72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861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lue">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a:extLst>
              <a:ext uri="{FF2B5EF4-FFF2-40B4-BE49-F238E27FC236}">
                <a16:creationId xmlns:a16="http://schemas.microsoft.com/office/drawing/2014/main" id="{B04D3904-1086-3A4C-997D-CDEFEA3D8E4C}"/>
              </a:ext>
            </a:extLst>
          </p:cNvPr>
          <p:cNvSpPr>
            <a:spLocks noGrp="1"/>
          </p:cNvSpPr>
          <p:nvPr>
            <p:ph type="pic" sz="quarter" idx="10"/>
          </p:nvPr>
        </p:nvSpPr>
        <p:spPr>
          <a:xfrm>
            <a:off x="0" y="0"/>
            <a:ext cx="6091200" cy="6859588"/>
          </a:xfrm>
        </p:spPr>
        <p:txBody>
          <a:bodyPr/>
          <a:lstStyle/>
          <a:p>
            <a:endParaRPr lang="fr-FR"/>
          </a:p>
        </p:txBody>
      </p:sp>
      <p:sp>
        <p:nvSpPr>
          <p:cNvPr id="2" name="Rectangle 2">
            <a:extLst>
              <a:ext uri="{FF2B5EF4-FFF2-40B4-BE49-F238E27FC236}">
                <a16:creationId xmlns:a16="http://schemas.microsoft.com/office/drawing/2014/main" id="{D1E3D198-83EB-300A-5C29-3C8E4D9262A4}"/>
              </a:ext>
            </a:extLst>
          </p:cNvPr>
          <p:cNvSpPr>
            <a:spLocks noGrp="1" noChangeArrowheads="1"/>
          </p:cNvSpPr>
          <p:nvPr>
            <p:ph type="ctrTitle"/>
          </p:nvPr>
        </p:nvSpPr>
        <p:spPr>
          <a:xfrm>
            <a:off x="7718400" y="1728000"/>
            <a:ext cx="4279906" cy="1831362"/>
          </a:xfrm>
          <a:solidFill>
            <a:schemeClr val="accent4"/>
          </a:solidFill>
        </p:spPr>
        <p:txBody>
          <a:bodyPr lIns="0" anchor="b"/>
          <a:lstStyle>
            <a:lvl1pPr>
              <a:defRPr sz="3200" b="1" i="0" smtClean="0">
                <a:solidFill>
                  <a:schemeClr val="bg1"/>
                </a:solidFill>
                <a:latin typeface="DIN 2014 Bold" panose="020B0504020202020204" pitchFamily="34" charset="77"/>
                <a:ea typeface="DIN 2014 Bold" panose="020B0504020202020204" pitchFamily="34" charset="77"/>
              </a:defRPr>
            </a:lvl1pPr>
          </a:lstStyle>
          <a:p>
            <a:endParaRPr lang="fr-FR" dirty="0"/>
          </a:p>
        </p:txBody>
      </p:sp>
      <p:sp>
        <p:nvSpPr>
          <p:cNvPr id="5" name="Rectangle 3">
            <a:extLst>
              <a:ext uri="{FF2B5EF4-FFF2-40B4-BE49-F238E27FC236}">
                <a16:creationId xmlns:a16="http://schemas.microsoft.com/office/drawing/2014/main" id="{7CE4E780-2738-DDA5-6A73-8723981E9A04}"/>
              </a:ext>
            </a:extLst>
          </p:cNvPr>
          <p:cNvSpPr>
            <a:spLocks noGrp="1" noChangeArrowheads="1"/>
          </p:cNvSpPr>
          <p:nvPr>
            <p:ph type="subTitle" idx="1"/>
          </p:nvPr>
        </p:nvSpPr>
        <p:spPr>
          <a:xfrm>
            <a:off x="7719956" y="4032000"/>
            <a:ext cx="4279906" cy="1583605"/>
          </a:xfrm>
        </p:spPr>
        <p:txBody>
          <a:bodyPr/>
          <a:lstStyle>
            <a:lvl1pPr marL="0" indent="0">
              <a:buFont typeface="Wingdings" pitchFamily="2" charset="2"/>
              <a:buNone/>
              <a:defRPr sz="1600" b="0" i="0" smtClean="0">
                <a:solidFill>
                  <a:schemeClr val="bg1"/>
                </a:solidFill>
                <a:latin typeface="Roboto Slab Light" pitchFamily="2" charset="0"/>
                <a:ea typeface="Roboto Slab Light" pitchFamily="2" charset="0"/>
              </a:defRPr>
            </a:lvl1pPr>
          </a:lstStyle>
          <a:p>
            <a:endParaRPr lang="fr-FR" dirty="0"/>
          </a:p>
        </p:txBody>
      </p:sp>
      <p:cxnSp>
        <p:nvCxnSpPr>
          <p:cNvPr id="6" name="Connecteur droit 5">
            <a:extLst>
              <a:ext uri="{FF2B5EF4-FFF2-40B4-BE49-F238E27FC236}">
                <a16:creationId xmlns:a16="http://schemas.microsoft.com/office/drawing/2014/main" id="{9EBFD4DF-E5D5-9931-4F2B-ACC2519ADF86}"/>
              </a:ext>
            </a:extLst>
          </p:cNvPr>
          <p:cNvCxnSpPr/>
          <p:nvPr userDrawn="1"/>
        </p:nvCxnSpPr>
        <p:spPr>
          <a:xfrm>
            <a:off x="7719956" y="3861842"/>
            <a:ext cx="720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179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Pi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a:extLst>
              <a:ext uri="{FF2B5EF4-FFF2-40B4-BE49-F238E27FC236}">
                <a16:creationId xmlns:a16="http://schemas.microsoft.com/office/drawing/2014/main" id="{B04D3904-1086-3A4C-997D-CDEFEA3D8E4C}"/>
              </a:ext>
            </a:extLst>
          </p:cNvPr>
          <p:cNvSpPr>
            <a:spLocks noGrp="1"/>
          </p:cNvSpPr>
          <p:nvPr>
            <p:ph type="pic" sz="quarter" idx="10"/>
          </p:nvPr>
        </p:nvSpPr>
        <p:spPr>
          <a:xfrm>
            <a:off x="0" y="0"/>
            <a:ext cx="6091200" cy="6859588"/>
          </a:xfrm>
        </p:spPr>
        <p:txBody>
          <a:bodyPr/>
          <a:lstStyle/>
          <a:p>
            <a:endParaRPr lang="fr-FR"/>
          </a:p>
        </p:txBody>
      </p:sp>
      <p:sp>
        <p:nvSpPr>
          <p:cNvPr id="9" name="Rectangle 2">
            <a:extLst>
              <a:ext uri="{FF2B5EF4-FFF2-40B4-BE49-F238E27FC236}">
                <a16:creationId xmlns:a16="http://schemas.microsoft.com/office/drawing/2014/main" id="{6B266EBB-2F73-0CAE-D936-31216E8A9626}"/>
              </a:ext>
            </a:extLst>
          </p:cNvPr>
          <p:cNvSpPr>
            <a:spLocks noGrp="1" noChangeArrowheads="1"/>
          </p:cNvSpPr>
          <p:nvPr>
            <p:ph type="ctrTitle"/>
          </p:nvPr>
        </p:nvSpPr>
        <p:spPr>
          <a:xfrm>
            <a:off x="7718400" y="1728000"/>
            <a:ext cx="4279906" cy="1831362"/>
          </a:xfrm>
          <a:solidFill>
            <a:schemeClr val="accent6"/>
          </a:solidFill>
        </p:spPr>
        <p:txBody>
          <a:bodyPr lIns="0" anchor="b"/>
          <a:lstStyle>
            <a:lvl1pPr>
              <a:defRPr sz="3200" b="1" i="0" smtClean="0">
                <a:solidFill>
                  <a:schemeClr val="bg1"/>
                </a:solidFill>
                <a:latin typeface="DIN 2014 Bold" panose="020B0504020202020204" pitchFamily="34" charset="77"/>
                <a:ea typeface="DIN 2014 Bold" panose="020B0504020202020204" pitchFamily="34" charset="77"/>
              </a:defRPr>
            </a:lvl1pPr>
          </a:lstStyle>
          <a:p>
            <a:endParaRPr lang="fr-FR" dirty="0"/>
          </a:p>
        </p:txBody>
      </p:sp>
      <p:sp>
        <p:nvSpPr>
          <p:cNvPr id="10" name="Rectangle 3">
            <a:extLst>
              <a:ext uri="{FF2B5EF4-FFF2-40B4-BE49-F238E27FC236}">
                <a16:creationId xmlns:a16="http://schemas.microsoft.com/office/drawing/2014/main" id="{34557E34-8BD4-C0EF-18B8-26DA80F057AA}"/>
              </a:ext>
            </a:extLst>
          </p:cNvPr>
          <p:cNvSpPr>
            <a:spLocks noGrp="1" noChangeArrowheads="1"/>
          </p:cNvSpPr>
          <p:nvPr>
            <p:ph type="subTitle" idx="1"/>
          </p:nvPr>
        </p:nvSpPr>
        <p:spPr>
          <a:xfrm>
            <a:off x="7719956" y="4032000"/>
            <a:ext cx="4279906" cy="1583605"/>
          </a:xfrm>
        </p:spPr>
        <p:txBody>
          <a:bodyPr/>
          <a:lstStyle>
            <a:lvl1pPr marL="0" indent="0">
              <a:buFont typeface="Wingdings" pitchFamily="2" charset="2"/>
              <a:buNone/>
              <a:defRPr sz="1600" b="0" i="0" smtClean="0">
                <a:solidFill>
                  <a:schemeClr val="bg1"/>
                </a:solidFill>
                <a:latin typeface="Roboto Slab Light" pitchFamily="2" charset="0"/>
                <a:ea typeface="Roboto Slab Light" pitchFamily="2" charset="0"/>
              </a:defRPr>
            </a:lvl1pPr>
          </a:lstStyle>
          <a:p>
            <a:endParaRPr lang="fr-FR" dirty="0"/>
          </a:p>
        </p:txBody>
      </p:sp>
      <p:cxnSp>
        <p:nvCxnSpPr>
          <p:cNvPr id="12" name="Connecteur droit 11">
            <a:extLst>
              <a:ext uri="{FF2B5EF4-FFF2-40B4-BE49-F238E27FC236}">
                <a16:creationId xmlns:a16="http://schemas.microsoft.com/office/drawing/2014/main" id="{5BABD686-D2FD-0961-68E6-58B11DDA451F}"/>
              </a:ext>
            </a:extLst>
          </p:cNvPr>
          <p:cNvCxnSpPr/>
          <p:nvPr userDrawn="1"/>
        </p:nvCxnSpPr>
        <p:spPr>
          <a:xfrm>
            <a:off x="7719956" y="3861842"/>
            <a:ext cx="720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349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lue wa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a:extLst>
              <a:ext uri="{FF2B5EF4-FFF2-40B4-BE49-F238E27FC236}">
                <a16:creationId xmlns:a16="http://schemas.microsoft.com/office/drawing/2014/main" id="{B04D3904-1086-3A4C-997D-CDEFEA3D8E4C}"/>
              </a:ext>
            </a:extLst>
          </p:cNvPr>
          <p:cNvSpPr>
            <a:spLocks noGrp="1"/>
          </p:cNvSpPr>
          <p:nvPr>
            <p:ph type="pic" sz="quarter" idx="10"/>
          </p:nvPr>
        </p:nvSpPr>
        <p:spPr>
          <a:xfrm>
            <a:off x="0" y="0"/>
            <a:ext cx="6091200" cy="6859588"/>
          </a:xfrm>
        </p:spPr>
        <p:txBody>
          <a:bodyPr/>
          <a:lstStyle/>
          <a:p>
            <a:endParaRPr lang="fr-FR"/>
          </a:p>
        </p:txBody>
      </p:sp>
      <p:sp>
        <p:nvSpPr>
          <p:cNvPr id="2" name="Rectangle 2">
            <a:extLst>
              <a:ext uri="{FF2B5EF4-FFF2-40B4-BE49-F238E27FC236}">
                <a16:creationId xmlns:a16="http://schemas.microsoft.com/office/drawing/2014/main" id="{44DDBD35-811A-3F90-74FF-AA302DC63888}"/>
              </a:ext>
            </a:extLst>
          </p:cNvPr>
          <p:cNvSpPr>
            <a:spLocks noGrp="1" noChangeArrowheads="1"/>
          </p:cNvSpPr>
          <p:nvPr>
            <p:ph type="ctrTitle"/>
          </p:nvPr>
        </p:nvSpPr>
        <p:spPr>
          <a:xfrm>
            <a:off x="7718400" y="1728000"/>
            <a:ext cx="4279906" cy="1831362"/>
          </a:xfrm>
          <a:solidFill>
            <a:schemeClr val="accent5"/>
          </a:solidFill>
        </p:spPr>
        <p:txBody>
          <a:bodyPr lIns="0" anchor="b"/>
          <a:lstStyle>
            <a:lvl1pPr>
              <a:defRPr sz="3200" b="1" i="0" smtClean="0">
                <a:solidFill>
                  <a:schemeClr val="bg1"/>
                </a:solidFill>
                <a:latin typeface="DIN 2014 Bold" panose="020B0504020202020204" pitchFamily="34" charset="77"/>
                <a:ea typeface="DIN 2014 Bold" panose="020B0504020202020204" pitchFamily="34" charset="77"/>
              </a:defRPr>
            </a:lvl1pPr>
          </a:lstStyle>
          <a:p>
            <a:endParaRPr lang="fr-FR" dirty="0"/>
          </a:p>
        </p:txBody>
      </p:sp>
      <p:sp>
        <p:nvSpPr>
          <p:cNvPr id="5" name="Rectangle 3">
            <a:extLst>
              <a:ext uri="{FF2B5EF4-FFF2-40B4-BE49-F238E27FC236}">
                <a16:creationId xmlns:a16="http://schemas.microsoft.com/office/drawing/2014/main" id="{31308ED1-11EA-9C3A-F654-B87880A08E86}"/>
              </a:ext>
            </a:extLst>
          </p:cNvPr>
          <p:cNvSpPr>
            <a:spLocks noGrp="1" noChangeArrowheads="1"/>
          </p:cNvSpPr>
          <p:nvPr>
            <p:ph type="subTitle" idx="1"/>
          </p:nvPr>
        </p:nvSpPr>
        <p:spPr>
          <a:xfrm>
            <a:off x="7719956" y="4032000"/>
            <a:ext cx="4279906" cy="1583605"/>
          </a:xfrm>
        </p:spPr>
        <p:txBody>
          <a:bodyPr/>
          <a:lstStyle>
            <a:lvl1pPr marL="0" indent="0">
              <a:buFont typeface="Wingdings" pitchFamily="2" charset="2"/>
              <a:buNone/>
              <a:defRPr sz="1600" b="0" i="0" smtClean="0">
                <a:solidFill>
                  <a:schemeClr val="bg1"/>
                </a:solidFill>
                <a:latin typeface="Roboto Slab Light" pitchFamily="2" charset="0"/>
                <a:ea typeface="Roboto Slab Light" pitchFamily="2" charset="0"/>
              </a:defRPr>
            </a:lvl1pPr>
          </a:lstStyle>
          <a:p>
            <a:endParaRPr lang="fr-FR" dirty="0"/>
          </a:p>
        </p:txBody>
      </p:sp>
      <p:cxnSp>
        <p:nvCxnSpPr>
          <p:cNvPr id="6" name="Connecteur droit 5">
            <a:extLst>
              <a:ext uri="{FF2B5EF4-FFF2-40B4-BE49-F238E27FC236}">
                <a16:creationId xmlns:a16="http://schemas.microsoft.com/office/drawing/2014/main" id="{F53DD344-782E-D174-D8B1-191272AEA9BD}"/>
              </a:ext>
            </a:extLst>
          </p:cNvPr>
          <p:cNvCxnSpPr/>
          <p:nvPr userDrawn="1"/>
        </p:nvCxnSpPr>
        <p:spPr>
          <a:xfrm>
            <a:off x="7719956" y="3861842"/>
            <a:ext cx="720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494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Vieux Ros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rgbClr val="D86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a:extLst>
              <a:ext uri="{FF2B5EF4-FFF2-40B4-BE49-F238E27FC236}">
                <a16:creationId xmlns:a16="http://schemas.microsoft.com/office/drawing/2014/main" id="{B04D3904-1086-3A4C-997D-CDEFEA3D8E4C}"/>
              </a:ext>
            </a:extLst>
          </p:cNvPr>
          <p:cNvSpPr>
            <a:spLocks noGrp="1"/>
          </p:cNvSpPr>
          <p:nvPr>
            <p:ph type="pic" sz="quarter" idx="10"/>
          </p:nvPr>
        </p:nvSpPr>
        <p:spPr>
          <a:xfrm>
            <a:off x="0" y="0"/>
            <a:ext cx="6091200" cy="6859588"/>
          </a:xfrm>
        </p:spPr>
        <p:txBody>
          <a:bodyPr/>
          <a:lstStyle/>
          <a:p>
            <a:endParaRPr lang="fr-FR"/>
          </a:p>
        </p:txBody>
      </p:sp>
      <p:sp>
        <p:nvSpPr>
          <p:cNvPr id="2" name="Rectangle 2">
            <a:extLst>
              <a:ext uri="{FF2B5EF4-FFF2-40B4-BE49-F238E27FC236}">
                <a16:creationId xmlns:a16="http://schemas.microsoft.com/office/drawing/2014/main" id="{B95AB9F3-9E09-E7FF-3F84-25FF115D2A4B}"/>
              </a:ext>
            </a:extLst>
          </p:cNvPr>
          <p:cNvSpPr>
            <a:spLocks noGrp="1" noChangeArrowheads="1"/>
          </p:cNvSpPr>
          <p:nvPr>
            <p:ph type="ctrTitle"/>
          </p:nvPr>
        </p:nvSpPr>
        <p:spPr>
          <a:xfrm>
            <a:off x="7718400" y="1728000"/>
            <a:ext cx="4279906" cy="1831362"/>
          </a:xfrm>
          <a:solidFill>
            <a:srgbClr val="D86B7A"/>
          </a:solidFill>
        </p:spPr>
        <p:txBody>
          <a:bodyPr lIns="0" anchor="b"/>
          <a:lstStyle>
            <a:lvl1pPr>
              <a:defRPr sz="3200" b="1" i="0" smtClean="0">
                <a:solidFill>
                  <a:schemeClr val="bg1"/>
                </a:solidFill>
                <a:latin typeface="DIN 2014 Bold" panose="020B0504020202020204" pitchFamily="34" charset="77"/>
                <a:ea typeface="DIN 2014 Bold" panose="020B0504020202020204" pitchFamily="34" charset="77"/>
              </a:defRPr>
            </a:lvl1pPr>
          </a:lstStyle>
          <a:p>
            <a:endParaRPr lang="fr-FR" dirty="0"/>
          </a:p>
        </p:txBody>
      </p:sp>
      <p:sp>
        <p:nvSpPr>
          <p:cNvPr id="5" name="Rectangle 3">
            <a:extLst>
              <a:ext uri="{FF2B5EF4-FFF2-40B4-BE49-F238E27FC236}">
                <a16:creationId xmlns:a16="http://schemas.microsoft.com/office/drawing/2014/main" id="{8E3FE864-143E-9088-C58C-315318E025E2}"/>
              </a:ext>
            </a:extLst>
          </p:cNvPr>
          <p:cNvSpPr>
            <a:spLocks noGrp="1" noChangeArrowheads="1"/>
          </p:cNvSpPr>
          <p:nvPr>
            <p:ph type="subTitle" idx="1"/>
          </p:nvPr>
        </p:nvSpPr>
        <p:spPr>
          <a:xfrm>
            <a:off x="7719956" y="4032000"/>
            <a:ext cx="4279906" cy="1583605"/>
          </a:xfrm>
        </p:spPr>
        <p:txBody>
          <a:bodyPr/>
          <a:lstStyle>
            <a:lvl1pPr marL="0" indent="0">
              <a:buFont typeface="Wingdings" pitchFamily="2" charset="2"/>
              <a:buNone/>
              <a:defRPr sz="1600" b="0" i="0" smtClean="0">
                <a:solidFill>
                  <a:schemeClr val="bg1"/>
                </a:solidFill>
                <a:latin typeface="Roboto Slab Light" pitchFamily="2" charset="0"/>
                <a:ea typeface="Roboto Slab Light" pitchFamily="2" charset="0"/>
              </a:defRPr>
            </a:lvl1pPr>
          </a:lstStyle>
          <a:p>
            <a:endParaRPr lang="fr-FR" dirty="0"/>
          </a:p>
        </p:txBody>
      </p:sp>
      <p:cxnSp>
        <p:nvCxnSpPr>
          <p:cNvPr id="6" name="Connecteur droit 5">
            <a:extLst>
              <a:ext uri="{FF2B5EF4-FFF2-40B4-BE49-F238E27FC236}">
                <a16:creationId xmlns:a16="http://schemas.microsoft.com/office/drawing/2014/main" id="{E7C7F96A-6FB1-9625-A9B1-7048F1B96504}"/>
              </a:ext>
            </a:extLst>
          </p:cNvPr>
          <p:cNvCxnSpPr/>
          <p:nvPr userDrawn="1"/>
        </p:nvCxnSpPr>
        <p:spPr>
          <a:xfrm>
            <a:off x="7719956" y="3861842"/>
            <a:ext cx="720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067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Pink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rgbClr val="EF5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a:extLst>
              <a:ext uri="{FF2B5EF4-FFF2-40B4-BE49-F238E27FC236}">
                <a16:creationId xmlns:a16="http://schemas.microsoft.com/office/drawing/2014/main" id="{B04D3904-1086-3A4C-997D-CDEFEA3D8E4C}"/>
              </a:ext>
            </a:extLst>
          </p:cNvPr>
          <p:cNvSpPr>
            <a:spLocks noGrp="1"/>
          </p:cNvSpPr>
          <p:nvPr>
            <p:ph type="pic" sz="quarter" idx="10"/>
          </p:nvPr>
        </p:nvSpPr>
        <p:spPr>
          <a:xfrm>
            <a:off x="0" y="0"/>
            <a:ext cx="6091200" cy="6859588"/>
          </a:xfrm>
        </p:spPr>
        <p:txBody>
          <a:bodyPr/>
          <a:lstStyle/>
          <a:p>
            <a:endParaRPr lang="fr-FR"/>
          </a:p>
        </p:txBody>
      </p:sp>
      <p:sp>
        <p:nvSpPr>
          <p:cNvPr id="2" name="Rectangle 2">
            <a:extLst>
              <a:ext uri="{FF2B5EF4-FFF2-40B4-BE49-F238E27FC236}">
                <a16:creationId xmlns:a16="http://schemas.microsoft.com/office/drawing/2014/main" id="{2CB3C470-4EB8-2EA0-2722-56A648A71EED}"/>
              </a:ext>
            </a:extLst>
          </p:cNvPr>
          <p:cNvSpPr>
            <a:spLocks noGrp="1" noChangeArrowheads="1"/>
          </p:cNvSpPr>
          <p:nvPr>
            <p:ph type="ctrTitle"/>
          </p:nvPr>
        </p:nvSpPr>
        <p:spPr>
          <a:xfrm>
            <a:off x="7718400" y="1728000"/>
            <a:ext cx="4279906" cy="1831362"/>
          </a:xfrm>
          <a:solidFill>
            <a:srgbClr val="EF5857"/>
          </a:solidFill>
        </p:spPr>
        <p:txBody>
          <a:bodyPr lIns="0" anchor="b"/>
          <a:lstStyle>
            <a:lvl1pPr>
              <a:defRPr sz="3200" b="1" i="0" smtClean="0">
                <a:solidFill>
                  <a:schemeClr val="bg1"/>
                </a:solidFill>
                <a:latin typeface="DIN 2014 Bold" panose="020B0504020202020204" pitchFamily="34" charset="77"/>
                <a:ea typeface="DIN 2014 Bold" panose="020B0504020202020204" pitchFamily="34" charset="77"/>
              </a:defRPr>
            </a:lvl1pPr>
          </a:lstStyle>
          <a:p>
            <a:endParaRPr lang="fr-FR" dirty="0"/>
          </a:p>
        </p:txBody>
      </p:sp>
      <p:sp>
        <p:nvSpPr>
          <p:cNvPr id="5" name="Rectangle 3">
            <a:extLst>
              <a:ext uri="{FF2B5EF4-FFF2-40B4-BE49-F238E27FC236}">
                <a16:creationId xmlns:a16="http://schemas.microsoft.com/office/drawing/2014/main" id="{F1E6CC68-B14E-EDEF-DEF6-B9EC599F6689}"/>
              </a:ext>
            </a:extLst>
          </p:cNvPr>
          <p:cNvSpPr>
            <a:spLocks noGrp="1" noChangeArrowheads="1"/>
          </p:cNvSpPr>
          <p:nvPr>
            <p:ph type="subTitle" idx="1"/>
          </p:nvPr>
        </p:nvSpPr>
        <p:spPr>
          <a:xfrm>
            <a:off x="7719956" y="4032000"/>
            <a:ext cx="4279906" cy="1583605"/>
          </a:xfrm>
        </p:spPr>
        <p:txBody>
          <a:bodyPr/>
          <a:lstStyle>
            <a:lvl1pPr marL="0" indent="0">
              <a:buFont typeface="Wingdings" pitchFamily="2" charset="2"/>
              <a:buNone/>
              <a:defRPr sz="1600" b="0" i="0" smtClean="0">
                <a:solidFill>
                  <a:schemeClr val="bg1"/>
                </a:solidFill>
                <a:latin typeface="Roboto Slab Light" pitchFamily="2" charset="0"/>
                <a:ea typeface="Roboto Slab Light" pitchFamily="2" charset="0"/>
              </a:defRPr>
            </a:lvl1pPr>
          </a:lstStyle>
          <a:p>
            <a:endParaRPr lang="fr-FR" dirty="0"/>
          </a:p>
        </p:txBody>
      </p:sp>
      <p:cxnSp>
        <p:nvCxnSpPr>
          <p:cNvPr id="6" name="Connecteur droit 5">
            <a:extLst>
              <a:ext uri="{FF2B5EF4-FFF2-40B4-BE49-F238E27FC236}">
                <a16:creationId xmlns:a16="http://schemas.microsoft.com/office/drawing/2014/main" id="{831C7D75-EBB7-DE8B-779A-F557C753B573}"/>
              </a:ext>
            </a:extLst>
          </p:cNvPr>
          <p:cNvCxnSpPr/>
          <p:nvPr userDrawn="1"/>
        </p:nvCxnSpPr>
        <p:spPr>
          <a:xfrm>
            <a:off x="7719956" y="3861842"/>
            <a:ext cx="720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62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re alternati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Espace réservé pour une image  2">
            <a:extLst>
              <a:ext uri="{FF2B5EF4-FFF2-40B4-BE49-F238E27FC236}">
                <a16:creationId xmlns:a16="http://schemas.microsoft.com/office/drawing/2014/main" id="{C18AEF0B-24E9-2646-A0BC-94F8B0BC01C4}"/>
              </a:ext>
            </a:extLst>
          </p:cNvPr>
          <p:cNvSpPr>
            <a:spLocks noGrp="1"/>
          </p:cNvSpPr>
          <p:nvPr>
            <p:ph type="pic" sz="quarter" idx="10"/>
          </p:nvPr>
        </p:nvSpPr>
        <p:spPr>
          <a:xfrm>
            <a:off x="-1" y="0"/>
            <a:ext cx="12190413" cy="3430800"/>
          </a:xfrm>
        </p:spPr>
        <p:txBody>
          <a:bodyPr/>
          <a:lstStyle>
            <a:lvl1pPr>
              <a:defRPr>
                <a:solidFill>
                  <a:schemeClr val="bg1"/>
                </a:solidFill>
              </a:defRPr>
            </a:lvl1pPr>
          </a:lstStyle>
          <a:p>
            <a:endParaRPr lang="fr-FR"/>
          </a:p>
        </p:txBody>
      </p:sp>
      <p:sp>
        <p:nvSpPr>
          <p:cNvPr id="8" name="Espace réservé du texte 7">
            <a:extLst>
              <a:ext uri="{FF2B5EF4-FFF2-40B4-BE49-F238E27FC236}">
                <a16:creationId xmlns:a16="http://schemas.microsoft.com/office/drawing/2014/main" id="{2200EAEF-B9FC-2561-8BBB-1084C5B0707B}"/>
              </a:ext>
            </a:extLst>
          </p:cNvPr>
          <p:cNvSpPr>
            <a:spLocks noGrp="1"/>
          </p:cNvSpPr>
          <p:nvPr>
            <p:ph type="body" sz="quarter" idx="11" hasCustomPrompt="1"/>
          </p:nvPr>
        </p:nvSpPr>
        <p:spPr>
          <a:xfrm>
            <a:off x="608806" y="4726434"/>
            <a:ext cx="10972800" cy="1800000"/>
          </a:xfrm>
        </p:spPr>
        <p:txBody>
          <a:bodyPr/>
          <a:lstStyle>
            <a:lvl1pPr marL="0" indent="0" algn="ctr">
              <a:buNone/>
              <a:defRPr sz="3200"/>
            </a:lvl1pPr>
            <a:lvl2pPr marL="521343" indent="0" algn="ctr">
              <a:buNone/>
              <a:defRPr/>
            </a:lvl2pPr>
            <a:lvl3pPr marL="1042688" indent="0" algn="ctr">
              <a:buNone/>
              <a:defRPr/>
            </a:lvl3pPr>
            <a:lvl4pPr marL="1564032" indent="0" algn="ctr">
              <a:buNone/>
              <a:defRPr/>
            </a:lvl4pPr>
            <a:lvl5pPr marL="2085376" indent="0" algn="ctr">
              <a:buNone/>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716807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ow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rgbClr val="A44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a:extLst>
              <a:ext uri="{FF2B5EF4-FFF2-40B4-BE49-F238E27FC236}">
                <a16:creationId xmlns:a16="http://schemas.microsoft.com/office/drawing/2014/main" id="{B04D3904-1086-3A4C-997D-CDEFEA3D8E4C}"/>
              </a:ext>
            </a:extLst>
          </p:cNvPr>
          <p:cNvSpPr>
            <a:spLocks noGrp="1"/>
          </p:cNvSpPr>
          <p:nvPr>
            <p:ph type="pic" sz="quarter" idx="10"/>
          </p:nvPr>
        </p:nvSpPr>
        <p:spPr>
          <a:xfrm>
            <a:off x="0" y="0"/>
            <a:ext cx="6091200" cy="6859588"/>
          </a:xfrm>
        </p:spPr>
        <p:txBody>
          <a:bodyPr/>
          <a:lstStyle/>
          <a:p>
            <a:endParaRPr lang="fr-FR"/>
          </a:p>
        </p:txBody>
      </p:sp>
      <p:sp>
        <p:nvSpPr>
          <p:cNvPr id="2" name="Rectangle 2">
            <a:extLst>
              <a:ext uri="{FF2B5EF4-FFF2-40B4-BE49-F238E27FC236}">
                <a16:creationId xmlns:a16="http://schemas.microsoft.com/office/drawing/2014/main" id="{856EFB12-55DC-060E-47AD-77487E27E1F0}"/>
              </a:ext>
            </a:extLst>
          </p:cNvPr>
          <p:cNvSpPr>
            <a:spLocks noGrp="1" noChangeArrowheads="1"/>
          </p:cNvSpPr>
          <p:nvPr>
            <p:ph type="ctrTitle"/>
          </p:nvPr>
        </p:nvSpPr>
        <p:spPr>
          <a:xfrm>
            <a:off x="7718400" y="1728000"/>
            <a:ext cx="4279906" cy="1831362"/>
          </a:xfrm>
          <a:solidFill>
            <a:srgbClr val="A44938"/>
          </a:solidFill>
        </p:spPr>
        <p:txBody>
          <a:bodyPr lIns="0" anchor="b"/>
          <a:lstStyle>
            <a:lvl1pPr>
              <a:defRPr sz="3200" b="1" i="0" smtClean="0">
                <a:solidFill>
                  <a:schemeClr val="bg1"/>
                </a:solidFill>
                <a:latin typeface="DIN 2014 Bold" panose="020B0504020202020204" pitchFamily="34" charset="77"/>
                <a:ea typeface="DIN 2014 Bold" panose="020B0504020202020204" pitchFamily="34" charset="77"/>
              </a:defRPr>
            </a:lvl1pPr>
          </a:lstStyle>
          <a:p>
            <a:endParaRPr lang="fr-FR" dirty="0"/>
          </a:p>
        </p:txBody>
      </p:sp>
      <p:sp>
        <p:nvSpPr>
          <p:cNvPr id="5" name="Rectangle 3">
            <a:extLst>
              <a:ext uri="{FF2B5EF4-FFF2-40B4-BE49-F238E27FC236}">
                <a16:creationId xmlns:a16="http://schemas.microsoft.com/office/drawing/2014/main" id="{5FED14D4-5591-0D19-C7D9-E78F5E839F4D}"/>
              </a:ext>
            </a:extLst>
          </p:cNvPr>
          <p:cNvSpPr>
            <a:spLocks noGrp="1" noChangeArrowheads="1"/>
          </p:cNvSpPr>
          <p:nvPr>
            <p:ph type="subTitle" idx="1"/>
          </p:nvPr>
        </p:nvSpPr>
        <p:spPr>
          <a:xfrm>
            <a:off x="7719956" y="4032000"/>
            <a:ext cx="4279906" cy="1583605"/>
          </a:xfrm>
        </p:spPr>
        <p:txBody>
          <a:bodyPr/>
          <a:lstStyle>
            <a:lvl1pPr marL="0" indent="0">
              <a:buFont typeface="Wingdings" pitchFamily="2" charset="2"/>
              <a:buNone/>
              <a:defRPr sz="1600" b="0" i="0" smtClean="0">
                <a:solidFill>
                  <a:schemeClr val="bg1"/>
                </a:solidFill>
                <a:latin typeface="Roboto Slab Light" pitchFamily="2" charset="0"/>
                <a:ea typeface="Roboto Slab Light" pitchFamily="2" charset="0"/>
              </a:defRPr>
            </a:lvl1pPr>
          </a:lstStyle>
          <a:p>
            <a:endParaRPr lang="fr-FR" dirty="0"/>
          </a:p>
        </p:txBody>
      </p:sp>
      <p:cxnSp>
        <p:nvCxnSpPr>
          <p:cNvPr id="6" name="Connecteur droit 5">
            <a:extLst>
              <a:ext uri="{FF2B5EF4-FFF2-40B4-BE49-F238E27FC236}">
                <a16:creationId xmlns:a16="http://schemas.microsoft.com/office/drawing/2014/main" id="{12C96EA2-005D-08B2-347E-66A644EDB42D}"/>
              </a:ext>
            </a:extLst>
          </p:cNvPr>
          <p:cNvCxnSpPr/>
          <p:nvPr userDrawn="1"/>
        </p:nvCxnSpPr>
        <p:spPr>
          <a:xfrm>
            <a:off x="7719956" y="3861842"/>
            <a:ext cx="720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984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position 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995C80-E98C-D110-68A8-327DC9A80496}"/>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6">
            <a:extLst>
              <a:ext uri="{FF2B5EF4-FFF2-40B4-BE49-F238E27FC236}">
                <a16:creationId xmlns:a16="http://schemas.microsoft.com/office/drawing/2014/main" id="{FFC96B20-364A-6236-ADEE-5E5FE80BB490}"/>
              </a:ext>
            </a:extLst>
          </p:cNvPr>
          <p:cNvSpPr>
            <a:spLocks noGrp="1"/>
          </p:cNvSpPr>
          <p:nvPr>
            <p:ph type="title" hasCustomPrompt="1"/>
          </p:nvPr>
        </p:nvSpPr>
        <p:spPr>
          <a:xfrm>
            <a:off x="-1" y="0"/>
            <a:ext cx="12204000" cy="1405463"/>
          </a:xfrm>
        </p:spPr>
        <p:txBody>
          <a:bodyPr/>
          <a:lstStyle/>
          <a:p>
            <a:r>
              <a:rPr lang="fr-FR" dirty="0"/>
              <a:t>MODIFIEZ LE STYLE DU TITRE</a:t>
            </a: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E654568F-4984-354A-8903-5E4FECE8FAEA}"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sp>
        <p:nvSpPr>
          <p:cNvPr id="8" name="Espace réservé du texte 7">
            <a:extLst>
              <a:ext uri="{FF2B5EF4-FFF2-40B4-BE49-F238E27FC236}">
                <a16:creationId xmlns:a16="http://schemas.microsoft.com/office/drawing/2014/main" id="{EDE8A7EF-FF8D-F747-97A5-2BDDDECFE5DA}"/>
              </a:ext>
            </a:extLst>
          </p:cNvPr>
          <p:cNvSpPr>
            <a:spLocks noGrp="1"/>
          </p:cNvSpPr>
          <p:nvPr>
            <p:ph type="body" sz="quarter" idx="13"/>
          </p:nvPr>
        </p:nvSpPr>
        <p:spPr>
          <a:xfrm>
            <a:off x="608400" y="1602000"/>
            <a:ext cx="10971213" cy="4500000"/>
          </a:xfrm>
        </p:spPr>
        <p:txBody>
          <a:bodyPr rIns="0"/>
          <a:lstStyle>
            <a:lvl3pPr>
              <a:defRPr b="0" i="0">
                <a:latin typeface="Roboto Slab Light" pitchFamily="2" charset="0"/>
                <a:ea typeface="Roboto Slab Light" pitchFamily="2" charset="0"/>
              </a:defRPr>
            </a:lvl3pPr>
            <a:lvl4pPr>
              <a:defRPr b="0" i="0">
                <a:latin typeface="Roboto Slab Light" pitchFamily="2" charset="0"/>
                <a:ea typeface="Roboto Slab Light" pitchFamily="2" charset="0"/>
              </a:defRPr>
            </a:lvl4pPr>
            <a:lvl5pPr>
              <a:defRPr b="0" i="0">
                <a:latin typeface="Roboto Slab Light" pitchFamily="2" charset="0"/>
                <a:ea typeface="Roboto Slab Light"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266264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uble colon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3EC90B-F1F4-28B7-1D2D-2614DA54FE69}"/>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half" idx="1" hasCustomPrompt="1"/>
          </p:nvPr>
        </p:nvSpPr>
        <p:spPr>
          <a:xfrm>
            <a:off x="609519" y="1602000"/>
            <a:ext cx="5385600" cy="4500000"/>
          </a:xfrm>
        </p:spPr>
        <p:txBody>
          <a:bodyPr lIns="0" rIns="0">
            <a:normAutofit/>
          </a:bodyPr>
          <a:lstStyle>
            <a:lvl2pPr>
              <a:defRPr b="0" i="0">
                <a:latin typeface="Roboto Slab Medium" pitchFamily="2" charset="0"/>
                <a:ea typeface="Roboto Slab Medium" pitchFamily="2" charset="0"/>
              </a:defRPr>
            </a:lvl2pPr>
            <a:lvl3pPr>
              <a:defRPr b="0" i="0">
                <a:latin typeface="Roboto Slab Light" pitchFamily="2" charset="0"/>
                <a:ea typeface="Roboto Slab Light" pitchFamily="2" charset="0"/>
              </a:defRPr>
            </a:lvl3pPr>
            <a:lvl4pPr>
              <a:defRPr b="0" i="0">
                <a:latin typeface="Roboto Slab Light" pitchFamily="2" charset="0"/>
                <a:ea typeface="Roboto Slab Light" pitchFamily="2" charset="0"/>
              </a:defRPr>
            </a:lvl4pPr>
            <a:lvl5pPr>
              <a:defRPr b="0" i="0">
                <a:latin typeface="Roboto Slab Light" pitchFamily="2" charset="0"/>
                <a:ea typeface="Roboto Slab Light"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hasCustomPrompt="1"/>
          </p:nvPr>
        </p:nvSpPr>
        <p:spPr>
          <a:xfrm>
            <a:off x="6196797" y="1602000"/>
            <a:ext cx="5385600" cy="4500000"/>
          </a:xfrm>
        </p:spPr>
        <p:txBody>
          <a:bodyPr lIns="0" rIns="0"/>
          <a:lstStyle>
            <a:lvl3pPr>
              <a:defRPr b="0" i="0">
                <a:latin typeface="Roboto Slab Light" pitchFamily="2" charset="0"/>
                <a:ea typeface="Roboto Slab Light" pitchFamily="2" charset="0"/>
              </a:defRPr>
            </a:lvl3pPr>
            <a:lvl4pPr>
              <a:defRPr b="0" i="0">
                <a:latin typeface="Roboto Slab Light" pitchFamily="2" charset="0"/>
                <a:ea typeface="Roboto Slab Light" pitchFamily="2" charset="0"/>
              </a:defRPr>
            </a:lvl4pPr>
            <a:lvl5pPr>
              <a:defRPr b="0" i="0">
                <a:latin typeface="Roboto Slab Light" pitchFamily="2" charset="0"/>
                <a:ea typeface="Roboto Slab Light"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4"/>
          <p:cNvSpPr>
            <a:spLocks noGrp="1" noChangeArrowheads="1"/>
          </p:cNvSpPr>
          <p:nvPr>
            <p:ph type="dt" sz="half" idx="10"/>
          </p:nvPr>
        </p:nvSpPr>
        <p:spPr>
          <a:ln/>
        </p:spPr>
        <p:txBody>
          <a:bodyPr/>
          <a:lstStyle>
            <a:lvl1pPr>
              <a:defRPr/>
            </a:lvl1pPr>
          </a:lstStyle>
          <a:p>
            <a:pPr>
              <a:defRPr/>
            </a:pPr>
            <a:fld id="{5A1379B9-5D3E-BE46-849C-301F4EA9221C}" type="datetime1">
              <a:rPr lang="fr-FR" smtClean="0"/>
              <a:t>10/02/2025</a:t>
            </a:fld>
            <a:endParaRPr lang="fr-FR"/>
          </a:p>
        </p:txBody>
      </p:sp>
      <p:sp>
        <p:nvSpPr>
          <p:cNvPr id="6" name="Espace réservé du pied de page 5"/>
          <p:cNvSpPr>
            <a:spLocks noGrp="1" noChangeArrowheads="1"/>
          </p:cNvSpPr>
          <p:nvPr>
            <p:ph type="ftr" sz="quarter" idx="11"/>
          </p:nvPr>
        </p:nvSpPr>
        <p:spPr>
          <a:xfrm>
            <a:off x="4165069" y="6312513"/>
            <a:ext cx="3860297" cy="324000"/>
          </a:xfrm>
          <a:prstGeom prst="rect">
            <a:avLst/>
          </a:prstGeom>
          <a:ln/>
        </p:spPr>
        <p:txBody>
          <a:bodyPr/>
          <a:lstStyle>
            <a:lvl1pPr>
              <a:defRPr/>
            </a:lvl1pPr>
          </a:lstStyle>
          <a:p>
            <a:r>
              <a:rPr lang="fr-FR"/>
              <a:t>© DEFI • La Mode de France</a:t>
            </a:r>
          </a:p>
        </p:txBody>
      </p:sp>
      <p:sp>
        <p:nvSpPr>
          <p:cNvPr id="7" name="Rectangle 6"/>
          <p:cNvSpPr>
            <a:spLocks noGrp="1" noChangeArrowheads="1"/>
          </p:cNvSpPr>
          <p:nvPr>
            <p:ph type="sldNum" sz="quarter" idx="12"/>
          </p:nvPr>
        </p:nvSpPr>
        <p:spPr>
          <a:ln/>
        </p:spPr>
        <p:txBody>
          <a:bodyPr/>
          <a:lstStyle>
            <a:lvl1pPr>
              <a:defRPr/>
            </a:lvl1pPr>
          </a:lstStyle>
          <a:p>
            <a:pPr>
              <a:defRPr/>
            </a:pPr>
            <a:fld id="{D3246933-2BAC-41FD-885A-2A745493BA48}" type="slidenum">
              <a:rPr lang="fr-FR"/>
              <a:pPr>
                <a:defRPr/>
              </a:pPr>
              <a:t>‹N°›</a:t>
            </a:fld>
            <a:endParaRPr lang="fr-FR"/>
          </a:p>
        </p:txBody>
      </p:sp>
      <p:sp>
        <p:nvSpPr>
          <p:cNvPr id="9" name="Titre 6">
            <a:extLst>
              <a:ext uri="{FF2B5EF4-FFF2-40B4-BE49-F238E27FC236}">
                <a16:creationId xmlns:a16="http://schemas.microsoft.com/office/drawing/2014/main" id="{1049128F-12F5-81C1-9870-CA7043F1EE65}"/>
              </a:ext>
            </a:extLst>
          </p:cNvPr>
          <p:cNvSpPr>
            <a:spLocks noGrp="1"/>
          </p:cNvSpPr>
          <p:nvPr>
            <p:ph type="title" hasCustomPrompt="1"/>
          </p:nvPr>
        </p:nvSpPr>
        <p:spPr>
          <a:xfrm>
            <a:off x="-1" y="0"/>
            <a:ext cx="12204000" cy="1405463"/>
          </a:xfrm>
        </p:spPr>
        <p:txBody>
          <a:bodyPr/>
          <a:lstStyle/>
          <a:p>
            <a:r>
              <a:rPr lang="fr-FR" dirty="0"/>
              <a:t>MODIFIEZ LE STYLE DU TITRE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ulti sél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ED3B7E-7172-15E3-7D5A-47A3BF8C540C}"/>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67CE4B5A-0B55-BF45-8464-2FD06218E7F7}"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sp>
        <p:nvSpPr>
          <p:cNvPr id="7" name="Espace réservé du contenu 6">
            <a:extLst>
              <a:ext uri="{FF2B5EF4-FFF2-40B4-BE49-F238E27FC236}">
                <a16:creationId xmlns:a16="http://schemas.microsoft.com/office/drawing/2014/main" id="{6E6C515B-452C-6140-8378-5891C7349766}"/>
              </a:ext>
            </a:extLst>
          </p:cNvPr>
          <p:cNvSpPr>
            <a:spLocks noGrp="1"/>
          </p:cNvSpPr>
          <p:nvPr>
            <p:ph sz="quarter" idx="13" hasCustomPrompt="1"/>
          </p:nvPr>
        </p:nvSpPr>
        <p:spPr>
          <a:xfrm>
            <a:off x="609600" y="1602000"/>
            <a:ext cx="10971213" cy="4500000"/>
          </a:xfrm>
        </p:spPr>
        <p:txBody>
          <a:bodyPr lIns="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Titre 6">
            <a:extLst>
              <a:ext uri="{FF2B5EF4-FFF2-40B4-BE49-F238E27FC236}">
                <a16:creationId xmlns:a16="http://schemas.microsoft.com/office/drawing/2014/main" id="{32F21917-82ED-54D1-501C-B1C15344DC19}"/>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3477289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E01F4-3FA1-24DF-022F-B49057CD92C5}"/>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42A77593-9A55-C34F-B35F-699105C63651}"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sp>
        <p:nvSpPr>
          <p:cNvPr id="6" name="Titre 6">
            <a:extLst>
              <a:ext uri="{FF2B5EF4-FFF2-40B4-BE49-F238E27FC236}">
                <a16:creationId xmlns:a16="http://schemas.microsoft.com/office/drawing/2014/main" id="{A4220C2D-6188-B38F-F25C-C0669A88797E}"/>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661377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sim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FE8D92-D940-A73A-6C51-E5BC8EDF1D26}"/>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42A77593-9A55-C34F-B35F-699105C63651}"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sp>
        <p:nvSpPr>
          <p:cNvPr id="8" name="Espace réservé pour une image  7">
            <a:extLst>
              <a:ext uri="{FF2B5EF4-FFF2-40B4-BE49-F238E27FC236}">
                <a16:creationId xmlns:a16="http://schemas.microsoft.com/office/drawing/2014/main" id="{3A220007-DCA5-9F49-824D-9EC320313A34}"/>
              </a:ext>
            </a:extLst>
          </p:cNvPr>
          <p:cNvSpPr>
            <a:spLocks noGrp="1"/>
          </p:cNvSpPr>
          <p:nvPr>
            <p:ph type="pic" sz="quarter" idx="13"/>
          </p:nvPr>
        </p:nvSpPr>
        <p:spPr>
          <a:xfrm>
            <a:off x="609600" y="1602000"/>
            <a:ext cx="10971213" cy="4500000"/>
          </a:xfrm>
        </p:spPr>
        <p:txBody>
          <a:bodyPr/>
          <a:lstStyle/>
          <a:p>
            <a:endParaRPr lang="fr-FR" dirty="0"/>
          </a:p>
        </p:txBody>
      </p:sp>
      <p:sp>
        <p:nvSpPr>
          <p:cNvPr id="6" name="Titre 6">
            <a:extLst>
              <a:ext uri="{FF2B5EF4-FFF2-40B4-BE49-F238E27FC236}">
                <a16:creationId xmlns:a16="http://schemas.microsoft.com/office/drawing/2014/main" id="{A4220C2D-6188-B38F-F25C-C0669A88797E}"/>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2825338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images sans se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C0A8B8-8DCC-E773-B28B-AB28B43BC048}"/>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F6F3AF54-5E66-4749-811D-DF42351E216F}"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sp>
        <p:nvSpPr>
          <p:cNvPr id="8" name="Espace réservé pour une image  7">
            <a:extLst>
              <a:ext uri="{FF2B5EF4-FFF2-40B4-BE49-F238E27FC236}">
                <a16:creationId xmlns:a16="http://schemas.microsoft.com/office/drawing/2014/main" id="{3A220007-DCA5-9F49-824D-9EC320313A34}"/>
              </a:ext>
            </a:extLst>
          </p:cNvPr>
          <p:cNvSpPr>
            <a:spLocks noGrp="1"/>
          </p:cNvSpPr>
          <p:nvPr>
            <p:ph type="pic" sz="quarter" idx="13"/>
          </p:nvPr>
        </p:nvSpPr>
        <p:spPr>
          <a:xfrm>
            <a:off x="609600" y="1602000"/>
            <a:ext cx="5486400" cy="4500000"/>
          </a:xfrm>
        </p:spPr>
        <p:txBody>
          <a:bodyPr/>
          <a:lstStyle/>
          <a:p>
            <a:endParaRPr lang="fr-FR" dirty="0"/>
          </a:p>
        </p:txBody>
      </p:sp>
      <p:sp>
        <p:nvSpPr>
          <p:cNvPr id="10" name="Espace réservé pour une image  7">
            <a:extLst>
              <a:ext uri="{FF2B5EF4-FFF2-40B4-BE49-F238E27FC236}">
                <a16:creationId xmlns:a16="http://schemas.microsoft.com/office/drawing/2014/main" id="{F670BB80-9D58-BD49-9986-3094BF0F6DDE}"/>
              </a:ext>
            </a:extLst>
          </p:cNvPr>
          <p:cNvSpPr>
            <a:spLocks noGrp="1"/>
          </p:cNvSpPr>
          <p:nvPr>
            <p:ph type="pic" sz="quarter" idx="14"/>
          </p:nvPr>
        </p:nvSpPr>
        <p:spPr>
          <a:xfrm>
            <a:off x="6094493" y="1602000"/>
            <a:ext cx="5486400" cy="4500000"/>
          </a:xfrm>
        </p:spPr>
        <p:txBody>
          <a:bodyPr/>
          <a:lstStyle/>
          <a:p>
            <a:endParaRPr lang="fr-FR" dirty="0"/>
          </a:p>
        </p:txBody>
      </p:sp>
      <p:sp>
        <p:nvSpPr>
          <p:cNvPr id="6" name="Titre 6">
            <a:extLst>
              <a:ext uri="{FF2B5EF4-FFF2-40B4-BE49-F238E27FC236}">
                <a16:creationId xmlns:a16="http://schemas.microsoft.com/office/drawing/2014/main" id="{BA4DA7A9-6E9C-C975-FD1F-557C81BB85F1}"/>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4242653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images sans se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2BC726-4988-B0CA-7B24-7052D6ECB787}"/>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76B6B392-BB67-DC45-B7EF-EB08F1B5E294}"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sp>
        <p:nvSpPr>
          <p:cNvPr id="8" name="Espace réservé pour une image  7">
            <a:extLst>
              <a:ext uri="{FF2B5EF4-FFF2-40B4-BE49-F238E27FC236}">
                <a16:creationId xmlns:a16="http://schemas.microsoft.com/office/drawing/2014/main" id="{3A220007-DCA5-9F49-824D-9EC320313A34}"/>
              </a:ext>
            </a:extLst>
          </p:cNvPr>
          <p:cNvSpPr>
            <a:spLocks noGrp="1"/>
          </p:cNvSpPr>
          <p:nvPr>
            <p:ph type="pic" sz="quarter" idx="13"/>
          </p:nvPr>
        </p:nvSpPr>
        <p:spPr>
          <a:xfrm>
            <a:off x="609600" y="1602000"/>
            <a:ext cx="3657600" cy="4500000"/>
          </a:xfrm>
        </p:spPr>
        <p:txBody>
          <a:bodyPr/>
          <a:lstStyle/>
          <a:p>
            <a:endParaRPr lang="fr-FR" dirty="0"/>
          </a:p>
        </p:txBody>
      </p:sp>
      <p:sp>
        <p:nvSpPr>
          <p:cNvPr id="11" name="Espace réservé pour une image  7">
            <a:extLst>
              <a:ext uri="{FF2B5EF4-FFF2-40B4-BE49-F238E27FC236}">
                <a16:creationId xmlns:a16="http://schemas.microsoft.com/office/drawing/2014/main" id="{454E4D0B-62B0-BA4A-9BBF-2DA2B2282DA8}"/>
              </a:ext>
            </a:extLst>
          </p:cNvPr>
          <p:cNvSpPr>
            <a:spLocks noGrp="1"/>
          </p:cNvSpPr>
          <p:nvPr>
            <p:ph type="pic" sz="quarter" idx="15"/>
          </p:nvPr>
        </p:nvSpPr>
        <p:spPr>
          <a:xfrm>
            <a:off x="4266447" y="1602000"/>
            <a:ext cx="3657600" cy="4500000"/>
          </a:xfrm>
        </p:spPr>
        <p:txBody>
          <a:bodyPr/>
          <a:lstStyle/>
          <a:p>
            <a:endParaRPr lang="fr-FR" dirty="0"/>
          </a:p>
        </p:txBody>
      </p:sp>
      <p:sp>
        <p:nvSpPr>
          <p:cNvPr id="12" name="Espace réservé pour une image  7">
            <a:extLst>
              <a:ext uri="{FF2B5EF4-FFF2-40B4-BE49-F238E27FC236}">
                <a16:creationId xmlns:a16="http://schemas.microsoft.com/office/drawing/2014/main" id="{24AA8D13-E88A-224A-9DA0-AA7A4D007840}"/>
              </a:ext>
            </a:extLst>
          </p:cNvPr>
          <p:cNvSpPr>
            <a:spLocks noGrp="1"/>
          </p:cNvSpPr>
          <p:nvPr>
            <p:ph type="pic" sz="quarter" idx="16"/>
          </p:nvPr>
        </p:nvSpPr>
        <p:spPr>
          <a:xfrm>
            <a:off x="7923293" y="1602000"/>
            <a:ext cx="3657600" cy="4500000"/>
          </a:xfrm>
        </p:spPr>
        <p:txBody>
          <a:bodyPr/>
          <a:lstStyle/>
          <a:p>
            <a:endParaRPr lang="fr-FR" dirty="0"/>
          </a:p>
        </p:txBody>
      </p:sp>
      <p:sp>
        <p:nvSpPr>
          <p:cNvPr id="6" name="Titre 6">
            <a:extLst>
              <a:ext uri="{FF2B5EF4-FFF2-40B4-BE49-F238E27FC236}">
                <a16:creationId xmlns:a16="http://schemas.microsoft.com/office/drawing/2014/main" id="{6338AABB-5962-3572-7C8B-C35DC2A9F5F3}"/>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218442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Texte - 1 imag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A97859-893A-D73B-7BAC-F0D17E137048}"/>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half" idx="1" hasCustomPrompt="1"/>
          </p:nvPr>
        </p:nvSpPr>
        <p:spPr>
          <a:xfrm>
            <a:off x="609519" y="1602000"/>
            <a:ext cx="5385600" cy="4500000"/>
          </a:xfrm>
        </p:spPr>
        <p:txBody>
          <a:bodyPr lIns="0" rIns="0">
            <a:normAutofit/>
          </a:bodyPr>
          <a:lstStyle>
            <a:lvl3pPr>
              <a:defRPr b="0" i="0">
                <a:latin typeface="Roboto Slab Light" pitchFamily="2" charset="0"/>
                <a:ea typeface="Roboto Slab Light" pitchFamily="2" charset="0"/>
              </a:defRPr>
            </a:lvl3pPr>
            <a:lvl4pPr>
              <a:defRPr b="0" i="0">
                <a:latin typeface="Roboto Slab Light" pitchFamily="2" charset="0"/>
                <a:ea typeface="Roboto Slab Light" pitchFamily="2" charset="0"/>
              </a:defRPr>
            </a:lvl4pPr>
            <a:lvl5pPr>
              <a:defRPr b="0" i="0">
                <a:latin typeface="Roboto Slab Light" pitchFamily="2" charset="0"/>
                <a:ea typeface="Roboto Slab Light"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4"/>
          <p:cNvSpPr>
            <a:spLocks noGrp="1" noChangeArrowheads="1"/>
          </p:cNvSpPr>
          <p:nvPr>
            <p:ph type="dt" sz="half" idx="10"/>
          </p:nvPr>
        </p:nvSpPr>
        <p:spPr>
          <a:ln/>
        </p:spPr>
        <p:txBody>
          <a:bodyPr/>
          <a:lstStyle>
            <a:lvl1pPr>
              <a:defRPr/>
            </a:lvl1pPr>
          </a:lstStyle>
          <a:p>
            <a:pPr>
              <a:defRPr/>
            </a:pPr>
            <a:fld id="{929E6DB8-BFEA-494B-8984-9038CD4A2BFE}" type="datetime1">
              <a:rPr lang="fr-FR" smtClean="0"/>
              <a:t>10/02/2025</a:t>
            </a:fld>
            <a:endParaRPr lang="fr-FR"/>
          </a:p>
        </p:txBody>
      </p:sp>
      <p:sp>
        <p:nvSpPr>
          <p:cNvPr id="6" name="Espace réservé du pied de page 5"/>
          <p:cNvSpPr>
            <a:spLocks noGrp="1" noChangeArrowheads="1"/>
          </p:cNvSpPr>
          <p:nvPr>
            <p:ph type="ftr" sz="quarter" idx="11"/>
          </p:nvPr>
        </p:nvSpPr>
        <p:spPr>
          <a:xfrm>
            <a:off x="4165069" y="6312513"/>
            <a:ext cx="3860297" cy="324000"/>
          </a:xfrm>
          <a:prstGeom prst="rect">
            <a:avLst/>
          </a:prstGeom>
          <a:ln/>
        </p:spPr>
        <p:txBody>
          <a:bodyPr/>
          <a:lstStyle>
            <a:lvl1pPr>
              <a:defRPr/>
            </a:lvl1pPr>
          </a:lstStyle>
          <a:p>
            <a:r>
              <a:rPr lang="fr-FR"/>
              <a:t>© DEFI • La Mode de France</a:t>
            </a:r>
          </a:p>
        </p:txBody>
      </p:sp>
      <p:sp>
        <p:nvSpPr>
          <p:cNvPr id="7" name="Rectangle 6"/>
          <p:cNvSpPr>
            <a:spLocks noGrp="1" noChangeArrowheads="1"/>
          </p:cNvSpPr>
          <p:nvPr>
            <p:ph type="sldNum" sz="quarter" idx="12"/>
          </p:nvPr>
        </p:nvSpPr>
        <p:spPr>
          <a:ln/>
        </p:spPr>
        <p:txBody>
          <a:bodyPr/>
          <a:lstStyle>
            <a:lvl1pPr>
              <a:defRPr/>
            </a:lvl1pPr>
          </a:lstStyle>
          <a:p>
            <a:pPr>
              <a:defRPr/>
            </a:pPr>
            <a:fld id="{D3246933-2BAC-41FD-885A-2A745493BA48}" type="slidenum">
              <a:rPr lang="fr-FR"/>
              <a:pPr>
                <a:defRPr/>
              </a:pPr>
              <a:t>‹N°›</a:t>
            </a:fld>
            <a:endParaRPr lang="fr-FR"/>
          </a:p>
        </p:txBody>
      </p:sp>
      <p:sp>
        <p:nvSpPr>
          <p:cNvPr id="9" name="Espace réservé pour une image  7">
            <a:extLst>
              <a:ext uri="{FF2B5EF4-FFF2-40B4-BE49-F238E27FC236}">
                <a16:creationId xmlns:a16="http://schemas.microsoft.com/office/drawing/2014/main" id="{4E86DC7C-1795-E24B-977C-EE174A0200D9}"/>
              </a:ext>
            </a:extLst>
          </p:cNvPr>
          <p:cNvSpPr>
            <a:spLocks noGrp="1"/>
          </p:cNvSpPr>
          <p:nvPr>
            <p:ph type="pic" sz="quarter" idx="14"/>
          </p:nvPr>
        </p:nvSpPr>
        <p:spPr>
          <a:xfrm>
            <a:off x="6094493" y="1602000"/>
            <a:ext cx="5486400" cy="4500000"/>
          </a:xfrm>
        </p:spPr>
        <p:txBody>
          <a:bodyPr/>
          <a:lstStyle/>
          <a:p>
            <a:endParaRPr lang="fr-FR" dirty="0"/>
          </a:p>
        </p:txBody>
      </p:sp>
      <p:sp>
        <p:nvSpPr>
          <p:cNvPr id="4" name="Titre 6">
            <a:extLst>
              <a:ext uri="{FF2B5EF4-FFF2-40B4-BE49-F238E27FC236}">
                <a16:creationId xmlns:a16="http://schemas.microsoft.com/office/drawing/2014/main" id="{96F84B4B-1072-7FD2-11AB-FD4D86E1A433}"/>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3203713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Texte - 2 imag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93408D-F7E7-A7BF-910F-5D35665B5D60}"/>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half" idx="1" hasCustomPrompt="1"/>
          </p:nvPr>
        </p:nvSpPr>
        <p:spPr>
          <a:xfrm>
            <a:off x="609519" y="1602000"/>
            <a:ext cx="5385600" cy="4500000"/>
          </a:xfrm>
        </p:spPr>
        <p:txBody>
          <a:bodyPr lIns="0" rIns="0">
            <a:normAutofit/>
          </a:bodyPr>
          <a:lstStyle>
            <a:lvl3pPr>
              <a:defRPr b="0" i="0">
                <a:latin typeface="Roboto Slab Light" pitchFamily="2" charset="0"/>
                <a:ea typeface="Roboto Slab Light" pitchFamily="2" charset="0"/>
              </a:defRPr>
            </a:lvl3pPr>
            <a:lvl4pPr>
              <a:defRPr b="0" i="0">
                <a:latin typeface="Roboto Slab Light" pitchFamily="2" charset="0"/>
                <a:ea typeface="Roboto Slab Light" pitchFamily="2" charset="0"/>
              </a:defRPr>
            </a:lvl4pPr>
            <a:lvl5pPr>
              <a:defRPr b="0" i="0">
                <a:latin typeface="Roboto Slab Light" pitchFamily="2" charset="0"/>
                <a:ea typeface="Roboto Slab Light"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4"/>
          <p:cNvSpPr>
            <a:spLocks noGrp="1" noChangeArrowheads="1"/>
          </p:cNvSpPr>
          <p:nvPr>
            <p:ph type="dt" sz="half" idx="10"/>
          </p:nvPr>
        </p:nvSpPr>
        <p:spPr>
          <a:ln/>
        </p:spPr>
        <p:txBody>
          <a:bodyPr/>
          <a:lstStyle>
            <a:lvl1pPr>
              <a:defRPr/>
            </a:lvl1pPr>
          </a:lstStyle>
          <a:p>
            <a:pPr>
              <a:defRPr/>
            </a:pPr>
            <a:fld id="{EF9ED384-3310-6544-BC44-80D9B1BCD9BC}" type="datetime1">
              <a:rPr lang="fr-FR" smtClean="0"/>
              <a:t>10/02/2025</a:t>
            </a:fld>
            <a:endParaRPr lang="fr-FR"/>
          </a:p>
        </p:txBody>
      </p:sp>
      <p:sp>
        <p:nvSpPr>
          <p:cNvPr id="6" name="Espace réservé du pied de page 5"/>
          <p:cNvSpPr>
            <a:spLocks noGrp="1" noChangeArrowheads="1"/>
          </p:cNvSpPr>
          <p:nvPr>
            <p:ph type="ftr" sz="quarter" idx="11"/>
          </p:nvPr>
        </p:nvSpPr>
        <p:spPr>
          <a:xfrm>
            <a:off x="4165069" y="6312513"/>
            <a:ext cx="3860297" cy="324000"/>
          </a:xfrm>
          <a:prstGeom prst="rect">
            <a:avLst/>
          </a:prstGeom>
          <a:ln/>
        </p:spPr>
        <p:txBody>
          <a:bodyPr/>
          <a:lstStyle>
            <a:lvl1pPr>
              <a:defRPr/>
            </a:lvl1pPr>
          </a:lstStyle>
          <a:p>
            <a:r>
              <a:rPr lang="fr-FR"/>
              <a:t>© DEFI • La Mode de France</a:t>
            </a:r>
          </a:p>
        </p:txBody>
      </p:sp>
      <p:sp>
        <p:nvSpPr>
          <p:cNvPr id="7" name="Rectangle 6"/>
          <p:cNvSpPr>
            <a:spLocks noGrp="1" noChangeArrowheads="1"/>
          </p:cNvSpPr>
          <p:nvPr>
            <p:ph type="sldNum" sz="quarter" idx="12"/>
          </p:nvPr>
        </p:nvSpPr>
        <p:spPr>
          <a:ln/>
        </p:spPr>
        <p:txBody>
          <a:bodyPr/>
          <a:lstStyle>
            <a:lvl1pPr>
              <a:defRPr/>
            </a:lvl1pPr>
          </a:lstStyle>
          <a:p>
            <a:pPr>
              <a:defRPr/>
            </a:pPr>
            <a:fld id="{D3246933-2BAC-41FD-885A-2A745493BA48}" type="slidenum">
              <a:rPr lang="fr-FR"/>
              <a:pPr>
                <a:defRPr/>
              </a:pPr>
              <a:t>‹N°›</a:t>
            </a:fld>
            <a:endParaRPr lang="fr-FR"/>
          </a:p>
        </p:txBody>
      </p:sp>
      <p:sp>
        <p:nvSpPr>
          <p:cNvPr id="9" name="Espace réservé pour une image  7">
            <a:extLst>
              <a:ext uri="{FF2B5EF4-FFF2-40B4-BE49-F238E27FC236}">
                <a16:creationId xmlns:a16="http://schemas.microsoft.com/office/drawing/2014/main" id="{4E86DC7C-1795-E24B-977C-EE174A0200D9}"/>
              </a:ext>
            </a:extLst>
          </p:cNvPr>
          <p:cNvSpPr>
            <a:spLocks noGrp="1"/>
          </p:cNvSpPr>
          <p:nvPr>
            <p:ph type="pic" sz="quarter" idx="14"/>
          </p:nvPr>
        </p:nvSpPr>
        <p:spPr>
          <a:xfrm>
            <a:off x="6094493" y="1602000"/>
            <a:ext cx="5486400" cy="2250000"/>
          </a:xfrm>
        </p:spPr>
        <p:txBody>
          <a:bodyPr/>
          <a:lstStyle/>
          <a:p>
            <a:endParaRPr lang="fr-FR" dirty="0"/>
          </a:p>
        </p:txBody>
      </p:sp>
      <p:sp>
        <p:nvSpPr>
          <p:cNvPr id="4" name="Espace réservé pour une image  7">
            <a:extLst>
              <a:ext uri="{FF2B5EF4-FFF2-40B4-BE49-F238E27FC236}">
                <a16:creationId xmlns:a16="http://schemas.microsoft.com/office/drawing/2014/main" id="{355902DA-2111-D0AE-D269-2F7DAA503625}"/>
              </a:ext>
            </a:extLst>
          </p:cNvPr>
          <p:cNvSpPr>
            <a:spLocks noGrp="1"/>
          </p:cNvSpPr>
          <p:nvPr>
            <p:ph type="pic" sz="quarter" idx="15"/>
          </p:nvPr>
        </p:nvSpPr>
        <p:spPr>
          <a:xfrm>
            <a:off x="6094493" y="3852000"/>
            <a:ext cx="5486400" cy="2250000"/>
          </a:xfrm>
        </p:spPr>
        <p:txBody>
          <a:bodyPr/>
          <a:lstStyle/>
          <a:p>
            <a:endParaRPr lang="fr-FR" dirty="0"/>
          </a:p>
        </p:txBody>
      </p:sp>
      <p:sp>
        <p:nvSpPr>
          <p:cNvPr id="8" name="Titre 6">
            <a:extLst>
              <a:ext uri="{FF2B5EF4-FFF2-40B4-BE49-F238E27FC236}">
                <a16:creationId xmlns:a16="http://schemas.microsoft.com/office/drawing/2014/main" id="{666F0DF7-0E49-A664-6283-B69937E224E4}"/>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347242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re alternati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Espace réservé pour une image  2">
            <a:extLst>
              <a:ext uri="{FF2B5EF4-FFF2-40B4-BE49-F238E27FC236}">
                <a16:creationId xmlns:a16="http://schemas.microsoft.com/office/drawing/2014/main" id="{C18AEF0B-24E9-2646-A0BC-94F8B0BC01C4}"/>
              </a:ext>
            </a:extLst>
          </p:cNvPr>
          <p:cNvSpPr>
            <a:spLocks noGrp="1"/>
          </p:cNvSpPr>
          <p:nvPr>
            <p:ph type="pic" sz="quarter" idx="10"/>
          </p:nvPr>
        </p:nvSpPr>
        <p:spPr>
          <a:xfrm>
            <a:off x="-1" y="0"/>
            <a:ext cx="12190413" cy="3430800"/>
          </a:xfrm>
        </p:spPr>
        <p:txBody>
          <a:bodyPr/>
          <a:lstStyle>
            <a:lvl1pPr>
              <a:defRPr>
                <a:solidFill>
                  <a:schemeClr val="bg1"/>
                </a:solidFill>
              </a:defRPr>
            </a:lvl1pPr>
          </a:lstStyle>
          <a:p>
            <a:endParaRPr lang="fr-FR"/>
          </a:p>
        </p:txBody>
      </p:sp>
      <p:sp>
        <p:nvSpPr>
          <p:cNvPr id="8" name="Espace réservé du texte 7">
            <a:extLst>
              <a:ext uri="{FF2B5EF4-FFF2-40B4-BE49-F238E27FC236}">
                <a16:creationId xmlns:a16="http://schemas.microsoft.com/office/drawing/2014/main" id="{2200EAEF-B9FC-2561-8BBB-1084C5B0707B}"/>
              </a:ext>
            </a:extLst>
          </p:cNvPr>
          <p:cNvSpPr>
            <a:spLocks noGrp="1"/>
          </p:cNvSpPr>
          <p:nvPr>
            <p:ph type="body" sz="quarter" idx="11" hasCustomPrompt="1"/>
          </p:nvPr>
        </p:nvSpPr>
        <p:spPr>
          <a:xfrm>
            <a:off x="608806" y="4726434"/>
            <a:ext cx="10972800" cy="1800000"/>
          </a:xfrm>
        </p:spPr>
        <p:txBody>
          <a:bodyPr/>
          <a:lstStyle>
            <a:lvl1pPr marL="0" indent="0" algn="ctr">
              <a:buNone/>
              <a:defRPr sz="3200">
                <a:solidFill>
                  <a:schemeClr val="bg1"/>
                </a:solidFill>
              </a:defRPr>
            </a:lvl1pPr>
            <a:lvl2pPr marL="521343" indent="0" algn="ctr">
              <a:buNone/>
              <a:defRPr>
                <a:solidFill>
                  <a:schemeClr val="bg1"/>
                </a:solidFill>
              </a:defRPr>
            </a:lvl2pPr>
            <a:lvl3pPr marL="1042688" indent="0" algn="ctr">
              <a:buNone/>
              <a:defRPr>
                <a:solidFill>
                  <a:schemeClr val="bg1"/>
                </a:solidFill>
              </a:defRPr>
            </a:lvl3pPr>
            <a:lvl4pPr marL="1564032" indent="0" algn="ctr">
              <a:buNone/>
              <a:defRPr>
                <a:solidFill>
                  <a:schemeClr val="bg1"/>
                </a:solidFill>
              </a:defRPr>
            </a:lvl4pPr>
            <a:lvl5pPr marL="2085376" indent="0" algn="ctr">
              <a:buNone/>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19439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Texte - 4 imag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CA57CD-FA4E-F2A2-EFFE-799FE63F2EB8}"/>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half" idx="1" hasCustomPrompt="1"/>
          </p:nvPr>
        </p:nvSpPr>
        <p:spPr>
          <a:xfrm>
            <a:off x="609519" y="1602000"/>
            <a:ext cx="5385600" cy="4500000"/>
          </a:xfrm>
        </p:spPr>
        <p:txBody>
          <a:bodyPr lIns="0" rIns="0">
            <a:normAutofit/>
          </a:bodyPr>
          <a:lstStyle>
            <a:lvl3pPr>
              <a:defRPr b="0" i="0">
                <a:latin typeface="Roboto Slab Light" pitchFamily="2" charset="0"/>
                <a:ea typeface="Roboto Slab Light" pitchFamily="2" charset="0"/>
              </a:defRPr>
            </a:lvl3pPr>
            <a:lvl4pPr>
              <a:defRPr b="0" i="0">
                <a:latin typeface="Roboto Slab Light" pitchFamily="2" charset="0"/>
                <a:ea typeface="Roboto Slab Light" pitchFamily="2" charset="0"/>
              </a:defRPr>
            </a:lvl4pPr>
            <a:lvl5pPr>
              <a:defRPr b="0" i="0">
                <a:latin typeface="Roboto Slab Light" pitchFamily="2" charset="0"/>
                <a:ea typeface="Roboto Slab Light"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4"/>
          <p:cNvSpPr>
            <a:spLocks noGrp="1" noChangeArrowheads="1"/>
          </p:cNvSpPr>
          <p:nvPr>
            <p:ph type="dt" sz="half" idx="10"/>
          </p:nvPr>
        </p:nvSpPr>
        <p:spPr>
          <a:ln/>
        </p:spPr>
        <p:txBody>
          <a:bodyPr/>
          <a:lstStyle>
            <a:lvl1pPr>
              <a:defRPr/>
            </a:lvl1pPr>
          </a:lstStyle>
          <a:p>
            <a:pPr>
              <a:defRPr/>
            </a:pPr>
            <a:fld id="{4E641BBC-81D5-5D4C-AA07-9BE5CD533633}" type="datetime1">
              <a:rPr lang="fr-FR" smtClean="0"/>
              <a:t>10/02/2025</a:t>
            </a:fld>
            <a:endParaRPr lang="fr-FR"/>
          </a:p>
        </p:txBody>
      </p:sp>
      <p:sp>
        <p:nvSpPr>
          <p:cNvPr id="6" name="Espace réservé du pied de page 5"/>
          <p:cNvSpPr>
            <a:spLocks noGrp="1" noChangeArrowheads="1"/>
          </p:cNvSpPr>
          <p:nvPr>
            <p:ph type="ftr" sz="quarter" idx="11"/>
          </p:nvPr>
        </p:nvSpPr>
        <p:spPr>
          <a:xfrm>
            <a:off x="4165069" y="6312513"/>
            <a:ext cx="3860297" cy="324000"/>
          </a:xfrm>
          <a:prstGeom prst="rect">
            <a:avLst/>
          </a:prstGeom>
          <a:ln/>
        </p:spPr>
        <p:txBody>
          <a:bodyPr/>
          <a:lstStyle>
            <a:lvl1pPr>
              <a:defRPr/>
            </a:lvl1pPr>
          </a:lstStyle>
          <a:p>
            <a:r>
              <a:rPr lang="fr-FR"/>
              <a:t>© DEFI • La Mode de France</a:t>
            </a:r>
          </a:p>
        </p:txBody>
      </p:sp>
      <p:sp>
        <p:nvSpPr>
          <p:cNvPr id="7" name="Rectangle 6"/>
          <p:cNvSpPr>
            <a:spLocks noGrp="1" noChangeArrowheads="1"/>
          </p:cNvSpPr>
          <p:nvPr>
            <p:ph type="sldNum" sz="quarter" idx="12"/>
          </p:nvPr>
        </p:nvSpPr>
        <p:spPr>
          <a:ln/>
        </p:spPr>
        <p:txBody>
          <a:bodyPr/>
          <a:lstStyle>
            <a:lvl1pPr>
              <a:defRPr/>
            </a:lvl1pPr>
          </a:lstStyle>
          <a:p>
            <a:pPr>
              <a:defRPr/>
            </a:pPr>
            <a:fld id="{D3246933-2BAC-41FD-885A-2A745493BA48}" type="slidenum">
              <a:rPr lang="fr-FR"/>
              <a:pPr>
                <a:defRPr/>
              </a:pPr>
              <a:t>‹N°›</a:t>
            </a:fld>
            <a:endParaRPr lang="fr-FR"/>
          </a:p>
        </p:txBody>
      </p:sp>
      <p:sp>
        <p:nvSpPr>
          <p:cNvPr id="10" name="Espace réservé pour une image  7">
            <a:extLst>
              <a:ext uri="{FF2B5EF4-FFF2-40B4-BE49-F238E27FC236}">
                <a16:creationId xmlns:a16="http://schemas.microsoft.com/office/drawing/2014/main" id="{DDDD6AF6-157C-9049-A68D-3483EC1167EC}"/>
              </a:ext>
            </a:extLst>
          </p:cNvPr>
          <p:cNvSpPr>
            <a:spLocks noGrp="1"/>
          </p:cNvSpPr>
          <p:nvPr>
            <p:ph type="pic" sz="quarter" idx="15"/>
          </p:nvPr>
        </p:nvSpPr>
        <p:spPr>
          <a:xfrm>
            <a:off x="6094493" y="3852000"/>
            <a:ext cx="1828800" cy="2250000"/>
          </a:xfrm>
        </p:spPr>
        <p:txBody>
          <a:bodyPr/>
          <a:lstStyle/>
          <a:p>
            <a:endParaRPr lang="fr-FR" dirty="0"/>
          </a:p>
        </p:txBody>
      </p:sp>
      <p:sp>
        <p:nvSpPr>
          <p:cNvPr id="13" name="Espace réservé pour une image  7">
            <a:extLst>
              <a:ext uri="{FF2B5EF4-FFF2-40B4-BE49-F238E27FC236}">
                <a16:creationId xmlns:a16="http://schemas.microsoft.com/office/drawing/2014/main" id="{CAF05BDA-18DD-E548-9B25-833C13B6541F}"/>
              </a:ext>
            </a:extLst>
          </p:cNvPr>
          <p:cNvSpPr>
            <a:spLocks noGrp="1"/>
          </p:cNvSpPr>
          <p:nvPr>
            <p:ph type="pic" sz="quarter" idx="16"/>
          </p:nvPr>
        </p:nvSpPr>
        <p:spPr>
          <a:xfrm>
            <a:off x="7923293" y="3852000"/>
            <a:ext cx="1828800" cy="2250000"/>
          </a:xfrm>
        </p:spPr>
        <p:txBody>
          <a:bodyPr/>
          <a:lstStyle/>
          <a:p>
            <a:endParaRPr lang="fr-FR" dirty="0"/>
          </a:p>
        </p:txBody>
      </p:sp>
      <p:sp>
        <p:nvSpPr>
          <p:cNvPr id="14" name="Espace réservé pour une image  7">
            <a:extLst>
              <a:ext uri="{FF2B5EF4-FFF2-40B4-BE49-F238E27FC236}">
                <a16:creationId xmlns:a16="http://schemas.microsoft.com/office/drawing/2014/main" id="{B4B620AA-4C98-1C42-98C4-068F55CB2880}"/>
              </a:ext>
            </a:extLst>
          </p:cNvPr>
          <p:cNvSpPr>
            <a:spLocks noGrp="1"/>
          </p:cNvSpPr>
          <p:nvPr>
            <p:ph type="pic" sz="quarter" idx="17"/>
          </p:nvPr>
        </p:nvSpPr>
        <p:spPr>
          <a:xfrm>
            <a:off x="9752093" y="3852000"/>
            <a:ext cx="1828800" cy="2250000"/>
          </a:xfrm>
        </p:spPr>
        <p:txBody>
          <a:bodyPr/>
          <a:lstStyle/>
          <a:p>
            <a:endParaRPr lang="fr-FR" dirty="0"/>
          </a:p>
        </p:txBody>
      </p:sp>
      <p:sp>
        <p:nvSpPr>
          <p:cNvPr id="9" name="Espace réservé pour une image  7">
            <a:extLst>
              <a:ext uri="{FF2B5EF4-FFF2-40B4-BE49-F238E27FC236}">
                <a16:creationId xmlns:a16="http://schemas.microsoft.com/office/drawing/2014/main" id="{4E86DC7C-1795-E24B-977C-EE174A0200D9}"/>
              </a:ext>
            </a:extLst>
          </p:cNvPr>
          <p:cNvSpPr>
            <a:spLocks noGrp="1"/>
          </p:cNvSpPr>
          <p:nvPr>
            <p:ph type="pic" sz="quarter" idx="14"/>
          </p:nvPr>
        </p:nvSpPr>
        <p:spPr>
          <a:xfrm>
            <a:off x="6094493" y="1602000"/>
            <a:ext cx="5486400" cy="2250000"/>
          </a:xfrm>
        </p:spPr>
        <p:txBody>
          <a:bodyPr/>
          <a:lstStyle/>
          <a:p>
            <a:endParaRPr lang="fr-FR" dirty="0"/>
          </a:p>
        </p:txBody>
      </p:sp>
      <p:sp>
        <p:nvSpPr>
          <p:cNvPr id="4" name="Titre 6">
            <a:extLst>
              <a:ext uri="{FF2B5EF4-FFF2-40B4-BE49-F238E27FC236}">
                <a16:creationId xmlns:a16="http://schemas.microsoft.com/office/drawing/2014/main" id="{F20FABEB-FB90-8B0D-46B2-201045569AE4}"/>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2644233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ant Apr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B1CFF0-836C-C4B3-3D95-C0FE1979C684}"/>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half" idx="1" hasCustomPrompt="1"/>
          </p:nvPr>
        </p:nvSpPr>
        <p:spPr>
          <a:xfrm>
            <a:off x="5163519" y="1602000"/>
            <a:ext cx="1863374" cy="4500000"/>
          </a:xfrm>
          <a:noFill/>
        </p:spPr>
        <p:txBody>
          <a:bodyPr lIns="144000" tIns="144000" rIns="144000" bIns="144000">
            <a:normAutofit/>
          </a:bodyPr>
          <a:lstStyle>
            <a:lvl1pPr marL="0" indent="0" algn="ctr">
              <a:buNone/>
              <a:defRPr sz="1600"/>
            </a:lvl1pPr>
            <a:lvl2pPr marL="521343" indent="0" algn="ctr">
              <a:buNone/>
              <a:defRPr sz="1400"/>
            </a:lvl2pPr>
            <a:lvl3pPr marL="1042688" indent="0" algn="ctr">
              <a:buNone/>
              <a:defRPr sz="1100" b="0" i="0">
                <a:latin typeface="Roboto Slab Light" pitchFamily="2" charset="0"/>
                <a:ea typeface="Roboto Slab Light" pitchFamily="2" charset="0"/>
              </a:defRPr>
            </a:lvl3pPr>
            <a:lvl4pPr marL="1564032" indent="0" algn="ctr">
              <a:buNone/>
              <a:defRPr sz="1100" b="0" i="0">
                <a:latin typeface="Roboto Slab Light" pitchFamily="2" charset="0"/>
                <a:ea typeface="Roboto Slab Light" pitchFamily="2" charset="0"/>
              </a:defRPr>
            </a:lvl4pPr>
            <a:lvl5pPr marL="2085376" indent="0" algn="ctr">
              <a:buNone/>
              <a:defRPr sz="1000" b="0" i="0">
                <a:latin typeface="Roboto Slab Light" pitchFamily="2" charset="0"/>
                <a:ea typeface="Roboto Slab Light"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4"/>
          <p:cNvSpPr>
            <a:spLocks noGrp="1" noChangeArrowheads="1"/>
          </p:cNvSpPr>
          <p:nvPr>
            <p:ph type="dt" sz="half" idx="10"/>
          </p:nvPr>
        </p:nvSpPr>
        <p:spPr>
          <a:ln/>
        </p:spPr>
        <p:txBody>
          <a:bodyPr/>
          <a:lstStyle>
            <a:lvl1pPr>
              <a:defRPr/>
            </a:lvl1pPr>
          </a:lstStyle>
          <a:p>
            <a:pPr>
              <a:defRPr/>
            </a:pPr>
            <a:fld id="{5B9E352F-3EDB-DF4D-B9C5-5D2717DC08B4}" type="datetime1">
              <a:rPr lang="fr-FR" smtClean="0"/>
              <a:t>10/02/2025</a:t>
            </a:fld>
            <a:endParaRPr lang="fr-FR"/>
          </a:p>
        </p:txBody>
      </p:sp>
      <p:sp>
        <p:nvSpPr>
          <p:cNvPr id="6" name="Espace réservé du pied de page 5"/>
          <p:cNvSpPr>
            <a:spLocks noGrp="1" noChangeArrowheads="1"/>
          </p:cNvSpPr>
          <p:nvPr>
            <p:ph type="ftr" sz="quarter" idx="11"/>
          </p:nvPr>
        </p:nvSpPr>
        <p:spPr>
          <a:xfrm>
            <a:off x="4165069" y="6312513"/>
            <a:ext cx="3860297" cy="324000"/>
          </a:xfrm>
          <a:prstGeom prst="rect">
            <a:avLst/>
          </a:prstGeom>
          <a:ln/>
        </p:spPr>
        <p:txBody>
          <a:bodyPr/>
          <a:lstStyle>
            <a:lvl1pPr>
              <a:defRPr/>
            </a:lvl1pPr>
          </a:lstStyle>
          <a:p>
            <a:r>
              <a:rPr lang="fr-FR" dirty="0"/>
              <a:t>© DEFI • La Mode de France</a:t>
            </a:r>
          </a:p>
        </p:txBody>
      </p:sp>
      <p:sp>
        <p:nvSpPr>
          <p:cNvPr id="7" name="Rectangle 6"/>
          <p:cNvSpPr>
            <a:spLocks noGrp="1" noChangeArrowheads="1"/>
          </p:cNvSpPr>
          <p:nvPr>
            <p:ph type="sldNum" sz="quarter" idx="12"/>
          </p:nvPr>
        </p:nvSpPr>
        <p:spPr>
          <a:xfrm>
            <a:off x="8736464" y="6312513"/>
            <a:ext cx="2844430" cy="324000"/>
          </a:xfrm>
          <a:ln/>
        </p:spPr>
        <p:txBody>
          <a:bodyPr/>
          <a:lstStyle>
            <a:lvl1pPr>
              <a:defRPr/>
            </a:lvl1pPr>
          </a:lstStyle>
          <a:p>
            <a:pPr>
              <a:defRPr/>
            </a:pPr>
            <a:fld id="{D3246933-2BAC-41FD-885A-2A745493BA48}" type="slidenum">
              <a:rPr lang="fr-FR"/>
              <a:pPr>
                <a:defRPr/>
              </a:pPr>
              <a:t>‹N°›</a:t>
            </a:fld>
            <a:endParaRPr lang="fr-FR"/>
          </a:p>
        </p:txBody>
      </p:sp>
      <p:sp>
        <p:nvSpPr>
          <p:cNvPr id="9" name="Espace réservé pour une image  7">
            <a:extLst>
              <a:ext uri="{FF2B5EF4-FFF2-40B4-BE49-F238E27FC236}">
                <a16:creationId xmlns:a16="http://schemas.microsoft.com/office/drawing/2014/main" id="{4E86DC7C-1795-E24B-977C-EE174A0200D9}"/>
              </a:ext>
            </a:extLst>
          </p:cNvPr>
          <p:cNvSpPr>
            <a:spLocks noGrp="1"/>
          </p:cNvSpPr>
          <p:nvPr>
            <p:ph type="pic" sz="quarter" idx="14"/>
          </p:nvPr>
        </p:nvSpPr>
        <p:spPr>
          <a:xfrm>
            <a:off x="609521" y="1602000"/>
            <a:ext cx="4554000" cy="4500000"/>
          </a:xfrm>
        </p:spPr>
        <p:txBody>
          <a:bodyPr/>
          <a:lstStyle/>
          <a:p>
            <a:endParaRPr lang="fr-FR" dirty="0"/>
          </a:p>
        </p:txBody>
      </p:sp>
      <p:sp>
        <p:nvSpPr>
          <p:cNvPr id="11" name="Espace réservé pour une image  7">
            <a:extLst>
              <a:ext uri="{FF2B5EF4-FFF2-40B4-BE49-F238E27FC236}">
                <a16:creationId xmlns:a16="http://schemas.microsoft.com/office/drawing/2014/main" id="{8EB5C2BB-0A90-74B8-56FB-423FB2B641E8}"/>
              </a:ext>
            </a:extLst>
          </p:cNvPr>
          <p:cNvSpPr>
            <a:spLocks noGrp="1"/>
          </p:cNvSpPr>
          <p:nvPr>
            <p:ph type="pic" sz="quarter" idx="15"/>
          </p:nvPr>
        </p:nvSpPr>
        <p:spPr>
          <a:xfrm>
            <a:off x="7026894" y="1602000"/>
            <a:ext cx="4554000" cy="4500000"/>
          </a:xfrm>
        </p:spPr>
        <p:txBody>
          <a:bodyPr/>
          <a:lstStyle/>
          <a:p>
            <a:endParaRPr lang="fr-FR" dirty="0"/>
          </a:p>
        </p:txBody>
      </p:sp>
      <p:sp>
        <p:nvSpPr>
          <p:cNvPr id="4" name="Titre 6">
            <a:extLst>
              <a:ext uri="{FF2B5EF4-FFF2-40B4-BE49-F238E27FC236}">
                <a16:creationId xmlns:a16="http://schemas.microsoft.com/office/drawing/2014/main" id="{5AA7798D-839B-99B2-A19F-85DC8A444C29}"/>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1155338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graphi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DB438C-AE2E-69A1-2529-5689AC945351}"/>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19B10830-2240-9246-8D66-13652961C962}"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sp>
        <p:nvSpPr>
          <p:cNvPr id="8" name="Espace réservé pour une image  7">
            <a:extLst>
              <a:ext uri="{FF2B5EF4-FFF2-40B4-BE49-F238E27FC236}">
                <a16:creationId xmlns:a16="http://schemas.microsoft.com/office/drawing/2014/main" id="{3A220007-DCA5-9F49-824D-9EC320313A34}"/>
              </a:ext>
            </a:extLst>
          </p:cNvPr>
          <p:cNvSpPr>
            <a:spLocks noGrp="1"/>
          </p:cNvSpPr>
          <p:nvPr>
            <p:ph type="pic" sz="quarter" idx="13"/>
          </p:nvPr>
        </p:nvSpPr>
        <p:spPr>
          <a:xfrm>
            <a:off x="609600" y="1602000"/>
            <a:ext cx="3657600" cy="4500000"/>
          </a:xfrm>
        </p:spPr>
        <p:txBody>
          <a:bodyPr/>
          <a:lstStyle/>
          <a:p>
            <a:endParaRPr lang="fr-FR" dirty="0"/>
          </a:p>
        </p:txBody>
      </p:sp>
      <p:sp>
        <p:nvSpPr>
          <p:cNvPr id="6" name="Espace réservé du texte 2">
            <a:extLst>
              <a:ext uri="{FF2B5EF4-FFF2-40B4-BE49-F238E27FC236}">
                <a16:creationId xmlns:a16="http://schemas.microsoft.com/office/drawing/2014/main" id="{FBC0B926-A583-8D8C-7F1F-E08076346570}"/>
              </a:ext>
            </a:extLst>
          </p:cNvPr>
          <p:cNvSpPr>
            <a:spLocks noGrp="1"/>
          </p:cNvSpPr>
          <p:nvPr>
            <p:ph type="body" sz="half" idx="1" hasCustomPrompt="1"/>
          </p:nvPr>
        </p:nvSpPr>
        <p:spPr>
          <a:xfrm>
            <a:off x="4560893" y="1602000"/>
            <a:ext cx="7020000" cy="4554000"/>
          </a:xfrm>
          <a:noFill/>
        </p:spPr>
        <p:txBody>
          <a:bodyPr lIns="0" rIns="0">
            <a:normAutofit/>
          </a:bodyPr>
          <a:lstStyle>
            <a:lvl3pPr>
              <a:defRPr b="0" i="0">
                <a:latin typeface="Roboto Slab Light" pitchFamily="2" charset="0"/>
                <a:ea typeface="Roboto Slab Light" pitchFamily="2" charset="0"/>
              </a:defRPr>
            </a:lvl3pPr>
            <a:lvl4pPr>
              <a:defRPr b="0" i="0">
                <a:latin typeface="Roboto Slab Light" pitchFamily="2" charset="0"/>
                <a:ea typeface="Roboto Slab Light" pitchFamily="2" charset="0"/>
              </a:defRPr>
            </a:lvl4pPr>
            <a:lvl5pPr>
              <a:defRPr b="0" i="0">
                <a:latin typeface="Roboto Slab Light" pitchFamily="2" charset="0"/>
                <a:ea typeface="Roboto Slab Light"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itre 6">
            <a:extLst>
              <a:ext uri="{FF2B5EF4-FFF2-40B4-BE49-F238E27FC236}">
                <a16:creationId xmlns:a16="http://schemas.microsoft.com/office/drawing/2014/main" id="{30466A2A-9C02-58D8-FC7D-6D2BF9AFEC80}"/>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3503584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Begi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0BEB54-6D80-B14F-C060-C3E84A175B54}"/>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Google Shape;1823;p113">
            <a:extLst>
              <a:ext uri="{FF2B5EF4-FFF2-40B4-BE49-F238E27FC236}">
                <a16:creationId xmlns:a16="http://schemas.microsoft.com/office/drawing/2014/main" id="{A5A83C08-4347-E2C4-ABD7-2F76977CA4B0}"/>
              </a:ext>
            </a:extLst>
          </p:cNvPr>
          <p:cNvSpPr/>
          <p:nvPr userDrawn="1"/>
        </p:nvSpPr>
        <p:spPr>
          <a:xfrm>
            <a:off x="4612674" y="1896469"/>
            <a:ext cx="171428" cy="171428"/>
          </a:xfrm>
          <a:prstGeom prst="ellipse">
            <a:avLst/>
          </a:prstGeom>
          <a:solidFill>
            <a:schemeClr val="accent1"/>
          </a:solidFill>
          <a:ln>
            <a:noFill/>
          </a:ln>
        </p:spPr>
        <p:txBody>
          <a:bodyPr spcFirstLastPara="1" wrap="square" lIns="60942" tIns="30463" rIns="60942" bIns="30463" anchor="ctr" anchorCtr="0">
            <a:noAutofit/>
          </a:bodyPr>
          <a:lstStyle/>
          <a:p>
            <a:pPr>
              <a:spcBef>
                <a:spcPts val="0"/>
              </a:spcBef>
              <a:spcAft>
                <a:spcPts val="0"/>
              </a:spcAft>
            </a:pPr>
            <a:endParaRPr>
              <a:solidFill>
                <a:schemeClr val="lt1"/>
              </a:solidFill>
              <a:latin typeface="Montserrat Light"/>
              <a:ea typeface="Montserrat Light"/>
              <a:cs typeface="Montserrat Light"/>
              <a:sym typeface="Montserrat Light"/>
            </a:endParaRPr>
          </a:p>
        </p:txBody>
      </p:sp>
      <p:cxnSp>
        <p:nvCxnSpPr>
          <p:cNvPr id="9" name="Google Shape;1824;p113">
            <a:extLst>
              <a:ext uri="{FF2B5EF4-FFF2-40B4-BE49-F238E27FC236}">
                <a16:creationId xmlns:a16="http://schemas.microsoft.com/office/drawing/2014/main" id="{30D485CC-0A6E-45FD-4CE2-23C6AD16C166}"/>
              </a:ext>
            </a:extLst>
          </p:cNvPr>
          <p:cNvCxnSpPr>
            <a:stCxn id="7" idx="4"/>
          </p:cNvCxnSpPr>
          <p:nvPr userDrawn="1"/>
        </p:nvCxnSpPr>
        <p:spPr>
          <a:xfrm>
            <a:off x="4698388" y="2067897"/>
            <a:ext cx="0" cy="4919359"/>
          </a:xfrm>
          <a:prstGeom prst="straightConnector1">
            <a:avLst/>
          </a:prstGeom>
          <a:noFill/>
          <a:ln w="9525" cap="flat" cmpd="sng">
            <a:solidFill>
              <a:schemeClr val="accent1"/>
            </a:solidFill>
            <a:prstDash val="solid"/>
            <a:miter lim="800000"/>
            <a:headEnd type="none" w="sm" len="sm"/>
            <a:tailEnd type="none" w="sm" len="sm"/>
          </a:ln>
        </p:spPr>
      </p:cxn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6FE7F9B4-0F2F-2245-A85D-8A1927D5049C}"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sp>
        <p:nvSpPr>
          <p:cNvPr id="12" name="Espace réservé pour une image  11">
            <a:extLst>
              <a:ext uri="{FF2B5EF4-FFF2-40B4-BE49-F238E27FC236}">
                <a16:creationId xmlns:a16="http://schemas.microsoft.com/office/drawing/2014/main" id="{2FACED55-71A5-B74F-D71A-7B70E977E591}"/>
              </a:ext>
            </a:extLst>
          </p:cNvPr>
          <p:cNvSpPr>
            <a:spLocks noGrp="1"/>
          </p:cNvSpPr>
          <p:nvPr>
            <p:ph type="pic" sz="quarter" idx="13"/>
          </p:nvPr>
        </p:nvSpPr>
        <p:spPr>
          <a:xfrm>
            <a:off x="5335724" y="4186098"/>
            <a:ext cx="3240000" cy="1980000"/>
          </a:xfrm>
        </p:spPr>
        <p:txBody>
          <a:bodyPr/>
          <a:lstStyle/>
          <a:p>
            <a:endParaRPr lang="fr-FR"/>
          </a:p>
        </p:txBody>
      </p:sp>
      <p:sp>
        <p:nvSpPr>
          <p:cNvPr id="6" name="Titre 6">
            <a:extLst>
              <a:ext uri="{FF2B5EF4-FFF2-40B4-BE49-F238E27FC236}">
                <a16:creationId xmlns:a16="http://schemas.microsoft.com/office/drawing/2014/main" id="{097F88AA-E0A4-9C66-9C8F-E6503EA19014}"/>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330502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ppt_w</p:attrName>
                                        </p:attrNameLst>
                                      </p:cBhvr>
                                      <p:tavLst>
                                        <p:tav tm="0">
                                          <p:val>
                                            <p:strVal val="0"/>
                                          </p:val>
                                        </p:tav>
                                        <p:tav tm="100000">
                                          <p:val>
                                            <p:strVal val="#ppt_w"/>
                                          </p:val>
                                        </p:tav>
                                      </p:tavLst>
                                    </p:anim>
                                    <p:anim calcmode="lin" valueType="num">
                                      <p:cBhvr additive="base">
                                        <p:cTn id="8" dur="1000"/>
                                        <p:tgtEl>
                                          <p:spTgt spid="7"/>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5DB1CB-E709-C09F-B1EB-78BE7D0E65D6}"/>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Google Shape;1832;p114">
            <a:extLst>
              <a:ext uri="{FF2B5EF4-FFF2-40B4-BE49-F238E27FC236}">
                <a16:creationId xmlns:a16="http://schemas.microsoft.com/office/drawing/2014/main" id="{E1BD0463-12B0-01A2-09B0-610790D3DBB8}"/>
              </a:ext>
            </a:extLst>
          </p:cNvPr>
          <p:cNvCxnSpPr/>
          <p:nvPr userDrawn="1"/>
        </p:nvCxnSpPr>
        <p:spPr>
          <a:xfrm>
            <a:off x="4698388" y="1241"/>
            <a:ext cx="0" cy="6986044"/>
          </a:xfrm>
          <a:prstGeom prst="straightConnector1">
            <a:avLst/>
          </a:prstGeom>
          <a:noFill/>
          <a:ln w="9525" cap="flat" cmpd="sng">
            <a:solidFill>
              <a:schemeClr val="accent1"/>
            </a:solidFill>
            <a:prstDash val="solid"/>
            <a:miter lim="800000"/>
            <a:headEnd type="none" w="sm" len="sm"/>
            <a:tailEnd type="none" w="sm" len="sm"/>
          </a:ln>
        </p:spPr>
      </p:cxnSp>
      <p:sp>
        <p:nvSpPr>
          <p:cNvPr id="8" name="Google Shape;1833;p114">
            <a:extLst>
              <a:ext uri="{FF2B5EF4-FFF2-40B4-BE49-F238E27FC236}">
                <a16:creationId xmlns:a16="http://schemas.microsoft.com/office/drawing/2014/main" id="{854666E4-D1B1-241B-8CAF-7C21AB100D98}"/>
              </a:ext>
            </a:extLst>
          </p:cNvPr>
          <p:cNvSpPr/>
          <p:nvPr userDrawn="1"/>
        </p:nvSpPr>
        <p:spPr>
          <a:xfrm>
            <a:off x="4612674" y="1896469"/>
            <a:ext cx="171428" cy="171428"/>
          </a:xfrm>
          <a:prstGeom prst="ellipse">
            <a:avLst/>
          </a:prstGeom>
          <a:solidFill>
            <a:schemeClr val="accent1"/>
          </a:solidFill>
          <a:ln>
            <a:noFill/>
          </a:ln>
        </p:spPr>
        <p:txBody>
          <a:bodyPr spcFirstLastPara="1" wrap="square" lIns="60942" tIns="30463" rIns="60942" bIns="30463" anchor="ctr" anchorCtr="0">
            <a:noAutofit/>
          </a:bodyPr>
          <a:lstStyle/>
          <a:p>
            <a:pPr>
              <a:spcBef>
                <a:spcPts val="0"/>
              </a:spcBef>
              <a:spcAft>
                <a:spcPts val="0"/>
              </a:spcAft>
            </a:pPr>
            <a:endParaRPr>
              <a:solidFill>
                <a:schemeClr val="lt1"/>
              </a:solidFill>
              <a:latin typeface="Montserrat Light"/>
              <a:ea typeface="Montserrat Light"/>
              <a:cs typeface="Montserrat Light"/>
              <a:sym typeface="Montserrat Light"/>
            </a:endParaRP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57E8CF62-D344-6542-AA1D-31534DD3252B}"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sp>
        <p:nvSpPr>
          <p:cNvPr id="12" name="Espace réservé pour une image  11">
            <a:extLst>
              <a:ext uri="{FF2B5EF4-FFF2-40B4-BE49-F238E27FC236}">
                <a16:creationId xmlns:a16="http://schemas.microsoft.com/office/drawing/2014/main" id="{2FACED55-71A5-B74F-D71A-7B70E977E591}"/>
              </a:ext>
            </a:extLst>
          </p:cNvPr>
          <p:cNvSpPr>
            <a:spLocks noGrp="1"/>
          </p:cNvSpPr>
          <p:nvPr>
            <p:ph type="pic" sz="quarter" idx="13"/>
          </p:nvPr>
        </p:nvSpPr>
        <p:spPr>
          <a:xfrm>
            <a:off x="5335724" y="4186098"/>
            <a:ext cx="3240000" cy="1980000"/>
          </a:xfrm>
        </p:spPr>
        <p:txBody>
          <a:bodyPr/>
          <a:lstStyle/>
          <a:p>
            <a:endParaRPr lang="fr-FR"/>
          </a:p>
        </p:txBody>
      </p:sp>
      <p:sp>
        <p:nvSpPr>
          <p:cNvPr id="7" name="Titre 6">
            <a:extLst>
              <a:ext uri="{FF2B5EF4-FFF2-40B4-BE49-F238E27FC236}">
                <a16:creationId xmlns:a16="http://schemas.microsoft.com/office/drawing/2014/main" id="{33BB4D2B-36D0-B47B-2DF0-7B83859C6C29}"/>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248935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p:tgtEl>
                                          <p:spTgt spid="8"/>
                                        </p:tgtEl>
                                        <p:attrNameLst>
                                          <p:attrName>ppt_w</p:attrName>
                                        </p:attrNameLst>
                                      </p:cBhvr>
                                      <p:tavLst>
                                        <p:tav tm="0">
                                          <p:val>
                                            <p:strVal val="0"/>
                                          </p:val>
                                        </p:tav>
                                        <p:tav tm="100000">
                                          <p:val>
                                            <p:strVal val="#ppt_w"/>
                                          </p:val>
                                        </p:tav>
                                      </p:tavLst>
                                    </p:anim>
                                    <p:anim calcmode="lin" valueType="num">
                                      <p:cBhvr additive="base">
                                        <p:cTn id="12" dur="1000"/>
                                        <p:tgtEl>
                                          <p:spTgt spid="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CD765B-34E1-487E-88A0-14B6786FB922}"/>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Google Shape;2024;p116">
            <a:extLst>
              <a:ext uri="{FF2B5EF4-FFF2-40B4-BE49-F238E27FC236}">
                <a16:creationId xmlns:a16="http://schemas.microsoft.com/office/drawing/2014/main" id="{66EFCB2B-2EC4-A2FA-C7B7-794CF892B834}"/>
              </a:ext>
            </a:extLst>
          </p:cNvPr>
          <p:cNvSpPr/>
          <p:nvPr userDrawn="1"/>
        </p:nvSpPr>
        <p:spPr>
          <a:xfrm>
            <a:off x="4612674" y="1896469"/>
            <a:ext cx="171428" cy="171428"/>
          </a:xfrm>
          <a:prstGeom prst="ellipse">
            <a:avLst/>
          </a:prstGeom>
          <a:solidFill>
            <a:schemeClr val="accent1"/>
          </a:solidFill>
          <a:ln>
            <a:noFill/>
          </a:ln>
        </p:spPr>
        <p:txBody>
          <a:bodyPr spcFirstLastPara="1" wrap="square" lIns="60942" tIns="30463" rIns="60942" bIns="30463" anchor="ctr" anchorCtr="0">
            <a:noAutofit/>
          </a:bodyPr>
          <a:lstStyle/>
          <a:p>
            <a:pPr>
              <a:spcBef>
                <a:spcPts val="0"/>
              </a:spcBef>
              <a:spcAft>
                <a:spcPts val="0"/>
              </a:spcAft>
            </a:pPr>
            <a:endParaRPr>
              <a:solidFill>
                <a:schemeClr val="lt1"/>
              </a:solidFill>
              <a:latin typeface="Montserrat Light"/>
              <a:ea typeface="Montserrat Light"/>
              <a:cs typeface="Montserrat Light"/>
              <a:sym typeface="Montserrat Light"/>
            </a:endParaRPr>
          </a:p>
        </p:txBody>
      </p:sp>
      <p:cxnSp>
        <p:nvCxnSpPr>
          <p:cNvPr id="9" name="Google Shape;2025;p116">
            <a:extLst>
              <a:ext uri="{FF2B5EF4-FFF2-40B4-BE49-F238E27FC236}">
                <a16:creationId xmlns:a16="http://schemas.microsoft.com/office/drawing/2014/main" id="{9A7DB7D5-C227-1247-C397-F30B6E7E8C2E}"/>
              </a:ext>
            </a:extLst>
          </p:cNvPr>
          <p:cNvCxnSpPr>
            <a:endCxn id="7" idx="0"/>
          </p:cNvCxnSpPr>
          <p:nvPr userDrawn="1"/>
        </p:nvCxnSpPr>
        <p:spPr>
          <a:xfrm>
            <a:off x="4698388" y="1315"/>
            <a:ext cx="0" cy="1895153"/>
          </a:xfrm>
          <a:prstGeom prst="straightConnector1">
            <a:avLst/>
          </a:prstGeom>
          <a:noFill/>
          <a:ln w="9525" cap="flat" cmpd="sng">
            <a:solidFill>
              <a:schemeClr val="accent1"/>
            </a:solidFill>
            <a:prstDash val="solid"/>
            <a:miter lim="800000"/>
            <a:headEnd type="none" w="sm" len="sm"/>
            <a:tailEnd type="none" w="sm" len="sm"/>
          </a:ln>
        </p:spPr>
      </p:cxn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45C7EB06-22A1-B44F-9B0F-98C4C175598F}"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sp>
        <p:nvSpPr>
          <p:cNvPr id="12" name="Espace réservé pour une image  11">
            <a:extLst>
              <a:ext uri="{FF2B5EF4-FFF2-40B4-BE49-F238E27FC236}">
                <a16:creationId xmlns:a16="http://schemas.microsoft.com/office/drawing/2014/main" id="{2FACED55-71A5-B74F-D71A-7B70E977E591}"/>
              </a:ext>
            </a:extLst>
          </p:cNvPr>
          <p:cNvSpPr>
            <a:spLocks noGrp="1"/>
          </p:cNvSpPr>
          <p:nvPr>
            <p:ph type="pic" sz="quarter" idx="13"/>
          </p:nvPr>
        </p:nvSpPr>
        <p:spPr>
          <a:xfrm>
            <a:off x="5335724" y="4186098"/>
            <a:ext cx="3240000" cy="1980000"/>
          </a:xfrm>
        </p:spPr>
        <p:txBody>
          <a:bodyPr/>
          <a:lstStyle/>
          <a:p>
            <a:endParaRPr lang="fr-FR"/>
          </a:p>
        </p:txBody>
      </p:sp>
      <p:sp>
        <p:nvSpPr>
          <p:cNvPr id="6" name="Titre 6">
            <a:extLst>
              <a:ext uri="{FF2B5EF4-FFF2-40B4-BE49-F238E27FC236}">
                <a16:creationId xmlns:a16="http://schemas.microsoft.com/office/drawing/2014/main" id="{AA68F76A-B7B9-8014-3703-3B17B50E9B79}"/>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335914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p:tgtEl>
                                          <p:spTgt spid="7"/>
                                        </p:tgtEl>
                                        <p:attrNameLst>
                                          <p:attrName>ppt_w</p:attrName>
                                        </p:attrNameLst>
                                      </p:cBhvr>
                                      <p:tavLst>
                                        <p:tav tm="0">
                                          <p:val>
                                            <p:strVal val="0"/>
                                          </p:val>
                                        </p:tav>
                                        <p:tav tm="100000">
                                          <p:val>
                                            <p:strVal val="#ppt_w"/>
                                          </p:val>
                                        </p:tav>
                                      </p:tavLst>
                                    </p:anim>
                                    <p:anim calcmode="lin" valueType="num">
                                      <p:cBhvr additive="base">
                                        <p:cTn id="12" dur="1000"/>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e Char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7B15F9-43E5-66C3-CA5C-E9BF0CF1396B}"/>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0196EF9D-2BCD-6146-99C5-29FEF21CB455}"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grpSp>
        <p:nvGrpSpPr>
          <p:cNvPr id="6" name="Google Shape;2214;p126">
            <a:extLst>
              <a:ext uri="{FF2B5EF4-FFF2-40B4-BE49-F238E27FC236}">
                <a16:creationId xmlns:a16="http://schemas.microsoft.com/office/drawing/2014/main" id="{FFB4E605-3E04-32F9-ECA3-88A627FCC335}"/>
              </a:ext>
            </a:extLst>
          </p:cNvPr>
          <p:cNvGrpSpPr/>
          <p:nvPr userDrawn="1"/>
        </p:nvGrpSpPr>
        <p:grpSpPr>
          <a:xfrm>
            <a:off x="4353285" y="2106668"/>
            <a:ext cx="3483842" cy="3483366"/>
            <a:chOff x="6545906" y="3265012"/>
            <a:chExt cx="5226443" cy="5225729"/>
          </a:xfrm>
        </p:grpSpPr>
        <p:sp>
          <p:nvSpPr>
            <p:cNvPr id="8" name="Google Shape;2215;p126">
              <a:extLst>
                <a:ext uri="{FF2B5EF4-FFF2-40B4-BE49-F238E27FC236}">
                  <a16:creationId xmlns:a16="http://schemas.microsoft.com/office/drawing/2014/main" id="{6F07DE08-DB0F-6C35-79C0-AB79C599D2B9}"/>
                </a:ext>
              </a:extLst>
            </p:cNvPr>
            <p:cNvSpPr/>
            <p:nvPr/>
          </p:nvSpPr>
          <p:spPr>
            <a:xfrm>
              <a:off x="7854919" y="5878020"/>
              <a:ext cx="3917430" cy="2612721"/>
            </a:xfrm>
            <a:custGeom>
              <a:avLst/>
              <a:gdLst/>
              <a:ahLst/>
              <a:cxnLst/>
              <a:rect l="l" t="t" r="r" b="b"/>
              <a:pathLst>
                <a:path w="3917430" h="2612721" extrusionOk="0">
                  <a:moveTo>
                    <a:pt x="2506762" y="0"/>
                  </a:moveTo>
                  <a:lnTo>
                    <a:pt x="3917430" y="2440"/>
                  </a:lnTo>
                  <a:cubicBezTo>
                    <a:pt x="3916059" y="905996"/>
                    <a:pt x="3445840" y="1779320"/>
                    <a:pt x="2612916" y="2260209"/>
                  </a:cubicBezTo>
                  <a:cubicBezTo>
                    <a:pt x="1774618" y="2744200"/>
                    <a:pt x="783189" y="2714759"/>
                    <a:pt x="0" y="2264169"/>
                  </a:cubicBezTo>
                  <a:cubicBezTo>
                    <a:pt x="0" y="2264169"/>
                    <a:pt x="0" y="2264169"/>
                    <a:pt x="700930" y="1048608"/>
                  </a:cubicBezTo>
                  <a:lnTo>
                    <a:pt x="705347" y="1040948"/>
                  </a:lnTo>
                  <a:lnTo>
                    <a:pt x="781250" y="1084039"/>
                  </a:lnTo>
                  <a:cubicBezTo>
                    <a:pt x="1016423" y="1198021"/>
                    <a:pt x="1286058" y="1234373"/>
                    <a:pt x="1549051" y="1176586"/>
                  </a:cubicBezTo>
                  <a:cubicBezTo>
                    <a:pt x="1650777" y="1153684"/>
                    <a:pt x="1749402" y="1125407"/>
                    <a:pt x="1849494" y="1074785"/>
                  </a:cubicBezTo>
                  <a:cubicBezTo>
                    <a:pt x="1944197" y="1027274"/>
                    <a:pt x="2029593" y="963639"/>
                    <a:pt x="2106497" y="897740"/>
                  </a:cubicBezTo>
                  <a:cubicBezTo>
                    <a:pt x="2348719" y="682652"/>
                    <a:pt x="2488702" y="381478"/>
                    <a:pt x="2507169" y="65815"/>
                  </a:cubicBezTo>
                  <a:close/>
                </a:path>
              </a:pathLst>
            </a:custGeom>
            <a:solidFill>
              <a:schemeClr val="accent3"/>
            </a:solidFill>
            <a:ln w="38100" cap="flat" cmpd="sng">
              <a:solidFill>
                <a:schemeClr val="lt1"/>
              </a:solidFill>
              <a:prstDash val="solid"/>
              <a:miter lim="800000"/>
              <a:headEnd type="none" w="sm" len="sm"/>
              <a:tailEnd type="none" w="sm" len="sm"/>
            </a:ln>
          </p:spPr>
          <p:txBody>
            <a:bodyPr spcFirstLastPara="1" wrap="square" lIns="60942" tIns="30463" rIns="60942" bIns="30463" anchor="ctr" anchorCtr="0">
              <a:noAutofit/>
            </a:bodyPr>
            <a:lstStyle/>
            <a:p>
              <a:pPr>
                <a:spcBef>
                  <a:spcPts val="0"/>
                </a:spcBef>
                <a:spcAft>
                  <a:spcPts val="0"/>
                </a:spcAft>
              </a:pPr>
              <a:endParaRPr>
                <a:solidFill>
                  <a:schemeClr val="lt1"/>
                </a:solidFill>
                <a:latin typeface="Montserrat Light"/>
                <a:ea typeface="Montserrat Light"/>
                <a:cs typeface="Montserrat Light"/>
                <a:sym typeface="Montserrat Light"/>
              </a:endParaRPr>
            </a:p>
          </p:txBody>
        </p:sp>
        <p:sp>
          <p:nvSpPr>
            <p:cNvPr id="10" name="Google Shape;2216;p126">
              <a:extLst>
                <a:ext uri="{FF2B5EF4-FFF2-40B4-BE49-F238E27FC236}">
                  <a16:creationId xmlns:a16="http://schemas.microsoft.com/office/drawing/2014/main" id="{F2AD240E-C0ED-7F36-614C-0601074EFD3B}"/>
                </a:ext>
              </a:extLst>
            </p:cNvPr>
            <p:cNvSpPr/>
            <p:nvPr/>
          </p:nvSpPr>
          <p:spPr>
            <a:xfrm>
              <a:off x="7852891" y="3265012"/>
              <a:ext cx="3917276" cy="2617945"/>
            </a:xfrm>
            <a:custGeom>
              <a:avLst/>
              <a:gdLst/>
              <a:ahLst/>
              <a:cxnLst/>
              <a:rect l="l" t="t" r="r" b="b"/>
              <a:pathLst>
                <a:path w="3917276" h="2617945" extrusionOk="0">
                  <a:moveTo>
                    <a:pt x="1234501" y="914"/>
                  </a:moveTo>
                  <a:cubicBezTo>
                    <a:pt x="2160524" y="-23593"/>
                    <a:pt x="3071661" y="445951"/>
                    <a:pt x="3568769" y="1306968"/>
                  </a:cubicBezTo>
                  <a:cubicBezTo>
                    <a:pt x="3807723" y="1720848"/>
                    <a:pt x="3918314" y="2173004"/>
                    <a:pt x="3917269" y="2617945"/>
                  </a:cubicBezTo>
                  <a:lnTo>
                    <a:pt x="2508803" y="2615331"/>
                  </a:lnTo>
                  <a:lnTo>
                    <a:pt x="2508214" y="2520116"/>
                  </a:lnTo>
                  <a:cubicBezTo>
                    <a:pt x="2504451" y="2467033"/>
                    <a:pt x="2497224" y="2413878"/>
                    <a:pt x="2486442" y="2360983"/>
                  </a:cubicBezTo>
                  <a:cubicBezTo>
                    <a:pt x="2466839" y="2264812"/>
                    <a:pt x="2430254" y="2164112"/>
                    <a:pt x="2382892" y="2069636"/>
                  </a:cubicBezTo>
                  <a:cubicBezTo>
                    <a:pt x="2335530" y="1975159"/>
                    <a:pt x="2277391" y="1886904"/>
                    <a:pt x="2211579" y="1810246"/>
                  </a:cubicBezTo>
                  <a:cubicBezTo>
                    <a:pt x="1925143" y="1488334"/>
                    <a:pt x="1481963" y="1342910"/>
                    <a:pt x="1061174" y="1435368"/>
                  </a:cubicBezTo>
                  <a:cubicBezTo>
                    <a:pt x="956344" y="1452895"/>
                    <a:pt x="860823" y="1486547"/>
                    <a:pt x="766119" y="1534059"/>
                  </a:cubicBezTo>
                  <a:lnTo>
                    <a:pt x="704836" y="1571010"/>
                  </a:lnTo>
                  <a:lnTo>
                    <a:pt x="683505" y="1534063"/>
                  </a:lnTo>
                  <a:cubicBezTo>
                    <a:pt x="509070" y="1231934"/>
                    <a:pt x="285794" y="845209"/>
                    <a:pt x="0" y="350199"/>
                  </a:cubicBezTo>
                  <a:cubicBezTo>
                    <a:pt x="389585" y="125272"/>
                    <a:pt x="813581" y="12055"/>
                    <a:pt x="1234501" y="914"/>
                  </a:cubicBezTo>
                  <a:close/>
                </a:path>
              </a:pathLst>
            </a:custGeom>
            <a:solidFill>
              <a:schemeClr val="accent2"/>
            </a:solidFill>
            <a:ln w="38100" cap="flat" cmpd="sng">
              <a:solidFill>
                <a:schemeClr val="lt1"/>
              </a:solidFill>
              <a:prstDash val="solid"/>
              <a:miter lim="800000"/>
              <a:headEnd type="none" w="sm" len="sm"/>
              <a:tailEnd type="none" w="sm" len="sm"/>
            </a:ln>
          </p:spPr>
          <p:txBody>
            <a:bodyPr spcFirstLastPara="1" wrap="square" lIns="60942" tIns="30463" rIns="60942" bIns="30463" anchor="ctr" anchorCtr="0">
              <a:noAutofit/>
            </a:bodyPr>
            <a:lstStyle/>
            <a:p>
              <a:pPr>
                <a:spcBef>
                  <a:spcPts val="0"/>
                </a:spcBef>
                <a:spcAft>
                  <a:spcPts val="0"/>
                </a:spcAft>
              </a:pPr>
              <a:endParaRPr>
                <a:solidFill>
                  <a:schemeClr val="lt1"/>
                </a:solidFill>
                <a:latin typeface="Montserrat Light"/>
                <a:ea typeface="Montserrat Light"/>
                <a:cs typeface="Montserrat Light"/>
                <a:sym typeface="Montserrat Light"/>
              </a:endParaRPr>
            </a:p>
          </p:txBody>
        </p:sp>
        <p:sp>
          <p:nvSpPr>
            <p:cNvPr id="11" name="Google Shape;2217;p126">
              <a:extLst>
                <a:ext uri="{FF2B5EF4-FFF2-40B4-BE49-F238E27FC236}">
                  <a16:creationId xmlns:a16="http://schemas.microsoft.com/office/drawing/2014/main" id="{22AE967E-F62C-C82E-3CB4-2E5BAD29394F}"/>
                </a:ext>
              </a:extLst>
            </p:cNvPr>
            <p:cNvSpPr/>
            <p:nvPr/>
          </p:nvSpPr>
          <p:spPr>
            <a:xfrm>
              <a:off x="6545906" y="3615209"/>
              <a:ext cx="2014755" cy="4526746"/>
            </a:xfrm>
            <a:custGeom>
              <a:avLst/>
              <a:gdLst/>
              <a:ahLst/>
              <a:cxnLst/>
              <a:rect l="l" t="t" r="r" b="b"/>
              <a:pathLst>
                <a:path w="2014755" h="4526746" extrusionOk="0">
                  <a:moveTo>
                    <a:pt x="1306987" y="0"/>
                  </a:moveTo>
                  <a:lnTo>
                    <a:pt x="2011823" y="1220812"/>
                  </a:lnTo>
                  <a:lnTo>
                    <a:pt x="1933214" y="1268210"/>
                  </a:lnTo>
                  <a:cubicBezTo>
                    <a:pt x="1889741" y="1298684"/>
                    <a:pt x="1849166" y="1331066"/>
                    <a:pt x="1810715" y="1364016"/>
                  </a:cubicBezTo>
                  <a:cubicBezTo>
                    <a:pt x="1487752" y="1650801"/>
                    <a:pt x="1346545" y="2090626"/>
                    <a:pt x="1429694" y="2508406"/>
                  </a:cubicBezTo>
                  <a:cubicBezTo>
                    <a:pt x="1452399" y="2609953"/>
                    <a:pt x="1488985" y="2710651"/>
                    <a:pt x="1536347" y="2805129"/>
                  </a:cubicBezTo>
                  <a:cubicBezTo>
                    <a:pt x="1583709" y="2899606"/>
                    <a:pt x="1641847" y="2987860"/>
                    <a:pt x="1713047" y="3061408"/>
                  </a:cubicBezTo>
                  <a:cubicBezTo>
                    <a:pt x="1784657" y="3141886"/>
                    <a:pt x="1865725" y="3211528"/>
                    <a:pt x="1953623" y="3269277"/>
                  </a:cubicBezTo>
                  <a:lnTo>
                    <a:pt x="2014755" y="3303982"/>
                  </a:lnTo>
                  <a:lnTo>
                    <a:pt x="1992668" y="3342386"/>
                  </a:lnTo>
                  <a:cubicBezTo>
                    <a:pt x="1818844" y="3644642"/>
                    <a:pt x="1596348" y="4031530"/>
                    <a:pt x="1311553" y="4526746"/>
                  </a:cubicBezTo>
                  <a:cubicBezTo>
                    <a:pt x="926158" y="4304916"/>
                    <a:pt x="590142" y="3982909"/>
                    <a:pt x="351189" y="3569029"/>
                  </a:cubicBezTo>
                  <a:cubicBezTo>
                    <a:pt x="-371878" y="2316640"/>
                    <a:pt x="57906" y="721157"/>
                    <a:pt x="1306987" y="0"/>
                  </a:cubicBezTo>
                  <a:close/>
                </a:path>
              </a:pathLst>
            </a:custGeom>
            <a:solidFill>
              <a:srgbClr val="D86B7A"/>
            </a:solidFill>
            <a:ln w="38100" cap="flat" cmpd="sng">
              <a:solidFill>
                <a:schemeClr val="lt1"/>
              </a:solidFill>
              <a:prstDash val="solid"/>
              <a:miter lim="800000"/>
              <a:headEnd type="none" w="sm" len="sm"/>
              <a:tailEnd type="none" w="sm" len="sm"/>
            </a:ln>
          </p:spPr>
          <p:txBody>
            <a:bodyPr spcFirstLastPara="1" wrap="square" lIns="60942" tIns="30463" rIns="60942" bIns="30463" anchor="ctr" anchorCtr="0">
              <a:noAutofit/>
            </a:bodyPr>
            <a:lstStyle/>
            <a:p>
              <a:pPr>
                <a:spcBef>
                  <a:spcPts val="0"/>
                </a:spcBef>
                <a:spcAft>
                  <a:spcPts val="0"/>
                </a:spcAft>
              </a:pPr>
              <a:endParaRPr>
                <a:solidFill>
                  <a:schemeClr val="lt1"/>
                </a:solidFill>
                <a:latin typeface="Montserrat Light"/>
                <a:ea typeface="Montserrat Light"/>
                <a:cs typeface="Montserrat Light"/>
                <a:sym typeface="Montserrat Light"/>
              </a:endParaRPr>
            </a:p>
          </p:txBody>
        </p:sp>
      </p:grpSp>
      <p:sp>
        <p:nvSpPr>
          <p:cNvPr id="7" name="Titre 6">
            <a:extLst>
              <a:ext uri="{FF2B5EF4-FFF2-40B4-BE49-F238E27FC236}">
                <a16:creationId xmlns:a16="http://schemas.microsoft.com/office/drawing/2014/main" id="{CF3F8B4E-4D1C-8477-C549-5A351C340B6D}"/>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3322837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e Chart 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1FE73E-3D4B-D2A0-3613-A8206A0BAD68}"/>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5C447E13-0A1D-EE4D-B801-2241C1DBC3D4}"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grpSp>
        <p:nvGrpSpPr>
          <p:cNvPr id="7" name="Google Shape;2245;p127">
            <a:extLst>
              <a:ext uri="{FF2B5EF4-FFF2-40B4-BE49-F238E27FC236}">
                <a16:creationId xmlns:a16="http://schemas.microsoft.com/office/drawing/2014/main" id="{1AD957A6-2D62-0F6D-FF5C-07AF07D48924}"/>
              </a:ext>
            </a:extLst>
          </p:cNvPr>
          <p:cNvGrpSpPr/>
          <p:nvPr userDrawn="1"/>
        </p:nvGrpSpPr>
        <p:grpSpPr>
          <a:xfrm>
            <a:off x="4375190" y="2150002"/>
            <a:ext cx="3440032" cy="3440032"/>
            <a:chOff x="6564434" y="3371067"/>
            <a:chExt cx="5160720" cy="5160720"/>
          </a:xfrm>
        </p:grpSpPr>
        <p:sp>
          <p:nvSpPr>
            <p:cNvPr id="9" name="Google Shape;2246;p127">
              <a:extLst>
                <a:ext uri="{FF2B5EF4-FFF2-40B4-BE49-F238E27FC236}">
                  <a16:creationId xmlns:a16="http://schemas.microsoft.com/office/drawing/2014/main" id="{1E459745-6D4F-B495-ABF0-F6DA655667FC}"/>
                </a:ext>
              </a:extLst>
            </p:cNvPr>
            <p:cNvSpPr/>
            <p:nvPr/>
          </p:nvSpPr>
          <p:spPr>
            <a:xfrm rot="5400000">
              <a:off x="6564434" y="3371067"/>
              <a:ext cx="2504054" cy="2504054"/>
            </a:xfrm>
            <a:custGeom>
              <a:avLst/>
              <a:gdLst/>
              <a:ahLst/>
              <a:cxnLst/>
              <a:rect l="l" t="t" r="r" b="b"/>
              <a:pathLst>
                <a:path w="1772072" h="1772072" extrusionOk="0">
                  <a:moveTo>
                    <a:pt x="0" y="0"/>
                  </a:moveTo>
                  <a:lnTo>
                    <a:pt x="1066801" y="0"/>
                  </a:lnTo>
                  <a:lnTo>
                    <a:pt x="1068008" y="23909"/>
                  </a:lnTo>
                  <a:cubicBezTo>
                    <a:pt x="1104429" y="382536"/>
                    <a:pt x="1389537" y="667645"/>
                    <a:pt x="1748163" y="704065"/>
                  </a:cubicBezTo>
                  <a:lnTo>
                    <a:pt x="1772072" y="705273"/>
                  </a:lnTo>
                  <a:lnTo>
                    <a:pt x="1772072" y="1772072"/>
                  </a:lnTo>
                  <a:lnTo>
                    <a:pt x="1639088" y="1765357"/>
                  </a:lnTo>
                  <a:cubicBezTo>
                    <a:pt x="778383" y="1677948"/>
                    <a:pt x="94124" y="993689"/>
                    <a:pt x="6715" y="132984"/>
                  </a:cubicBezTo>
                  <a:lnTo>
                    <a:pt x="0" y="0"/>
                  </a:lnTo>
                  <a:close/>
                </a:path>
              </a:pathLst>
            </a:custGeom>
            <a:solidFill>
              <a:srgbClr val="761D5E"/>
            </a:solidFill>
            <a:ln>
              <a:noFill/>
            </a:ln>
          </p:spPr>
          <p:txBody>
            <a:bodyPr spcFirstLastPara="1" wrap="square" lIns="60942" tIns="30463" rIns="60942" bIns="30463" anchor="ctr" anchorCtr="0">
              <a:noAutofit/>
            </a:bodyPr>
            <a:lstStyle/>
            <a:p>
              <a:pPr>
                <a:spcBef>
                  <a:spcPts val="0"/>
                </a:spcBef>
                <a:spcAft>
                  <a:spcPts val="0"/>
                </a:spcAft>
              </a:pPr>
              <a:endParaRPr sz="2133">
                <a:solidFill>
                  <a:schemeClr val="lt1"/>
                </a:solidFill>
                <a:latin typeface="Montserrat Light"/>
                <a:ea typeface="Montserrat Light"/>
                <a:cs typeface="Montserrat Light"/>
                <a:sym typeface="Montserrat Light"/>
              </a:endParaRPr>
            </a:p>
          </p:txBody>
        </p:sp>
        <p:sp>
          <p:nvSpPr>
            <p:cNvPr id="12" name="Google Shape;2247;p127">
              <a:extLst>
                <a:ext uri="{FF2B5EF4-FFF2-40B4-BE49-F238E27FC236}">
                  <a16:creationId xmlns:a16="http://schemas.microsoft.com/office/drawing/2014/main" id="{FE23DBF5-C2AC-429A-EE15-3A3513A86423}"/>
                </a:ext>
              </a:extLst>
            </p:cNvPr>
            <p:cNvSpPr/>
            <p:nvPr/>
          </p:nvSpPr>
          <p:spPr>
            <a:xfrm rot="5400000">
              <a:off x="9221100" y="3371067"/>
              <a:ext cx="2504054" cy="2504054"/>
            </a:xfrm>
            <a:custGeom>
              <a:avLst/>
              <a:gdLst/>
              <a:ahLst/>
              <a:cxnLst/>
              <a:rect l="l" t="t" r="r" b="b"/>
              <a:pathLst>
                <a:path w="1772072" h="1772072" extrusionOk="0">
                  <a:moveTo>
                    <a:pt x="0" y="1772072"/>
                  </a:moveTo>
                  <a:lnTo>
                    <a:pt x="6715" y="1639088"/>
                  </a:lnTo>
                  <a:cubicBezTo>
                    <a:pt x="94124" y="778384"/>
                    <a:pt x="778383" y="94124"/>
                    <a:pt x="1639088" y="6715"/>
                  </a:cubicBezTo>
                  <a:lnTo>
                    <a:pt x="1772072" y="0"/>
                  </a:lnTo>
                  <a:lnTo>
                    <a:pt x="1772072" y="1066797"/>
                  </a:lnTo>
                  <a:lnTo>
                    <a:pt x="1748163" y="1068005"/>
                  </a:lnTo>
                  <a:cubicBezTo>
                    <a:pt x="1389537" y="1104425"/>
                    <a:pt x="1104429" y="1389534"/>
                    <a:pt x="1068008" y="1748161"/>
                  </a:cubicBezTo>
                  <a:lnTo>
                    <a:pt x="1066801" y="1772072"/>
                  </a:lnTo>
                  <a:lnTo>
                    <a:pt x="0" y="1772072"/>
                  </a:lnTo>
                  <a:close/>
                </a:path>
              </a:pathLst>
            </a:custGeom>
            <a:solidFill>
              <a:schemeClr val="accent2"/>
            </a:solidFill>
            <a:ln>
              <a:noFill/>
            </a:ln>
          </p:spPr>
          <p:txBody>
            <a:bodyPr spcFirstLastPara="1" wrap="square" lIns="60942" tIns="30463" rIns="60942" bIns="30463" anchor="ctr" anchorCtr="0">
              <a:noAutofit/>
            </a:bodyPr>
            <a:lstStyle/>
            <a:p>
              <a:pPr>
                <a:spcBef>
                  <a:spcPts val="0"/>
                </a:spcBef>
                <a:spcAft>
                  <a:spcPts val="0"/>
                </a:spcAft>
              </a:pPr>
              <a:endParaRPr sz="2133">
                <a:solidFill>
                  <a:schemeClr val="lt1"/>
                </a:solidFill>
                <a:latin typeface="Montserrat Light"/>
                <a:ea typeface="Montserrat Light"/>
                <a:cs typeface="Montserrat Light"/>
                <a:sym typeface="Montserrat Light"/>
              </a:endParaRPr>
            </a:p>
          </p:txBody>
        </p:sp>
        <p:sp>
          <p:nvSpPr>
            <p:cNvPr id="13" name="Google Shape;2248;p127">
              <a:extLst>
                <a:ext uri="{FF2B5EF4-FFF2-40B4-BE49-F238E27FC236}">
                  <a16:creationId xmlns:a16="http://schemas.microsoft.com/office/drawing/2014/main" id="{155950F3-22CD-4320-160B-51AF51E7B6B4}"/>
                </a:ext>
              </a:extLst>
            </p:cNvPr>
            <p:cNvSpPr/>
            <p:nvPr/>
          </p:nvSpPr>
          <p:spPr>
            <a:xfrm rot="5400000">
              <a:off x="6564434" y="6027733"/>
              <a:ext cx="2504054" cy="2504054"/>
            </a:xfrm>
            <a:custGeom>
              <a:avLst/>
              <a:gdLst/>
              <a:ahLst/>
              <a:cxnLst/>
              <a:rect l="l" t="t" r="r" b="b"/>
              <a:pathLst>
                <a:path w="1772072" h="1772072" extrusionOk="0">
                  <a:moveTo>
                    <a:pt x="0" y="1772072"/>
                  </a:moveTo>
                  <a:lnTo>
                    <a:pt x="0" y="705273"/>
                  </a:lnTo>
                  <a:lnTo>
                    <a:pt x="23911" y="704065"/>
                  </a:lnTo>
                  <a:cubicBezTo>
                    <a:pt x="382537" y="667645"/>
                    <a:pt x="667646" y="382536"/>
                    <a:pt x="704066" y="23909"/>
                  </a:cubicBezTo>
                  <a:lnTo>
                    <a:pt x="705274" y="0"/>
                  </a:lnTo>
                  <a:lnTo>
                    <a:pt x="1772072" y="0"/>
                  </a:lnTo>
                  <a:lnTo>
                    <a:pt x="1765357" y="132984"/>
                  </a:lnTo>
                  <a:cubicBezTo>
                    <a:pt x="1677948" y="993689"/>
                    <a:pt x="993689" y="1677948"/>
                    <a:pt x="132984" y="1765357"/>
                  </a:cubicBezTo>
                  <a:lnTo>
                    <a:pt x="0" y="1772072"/>
                  </a:lnTo>
                  <a:close/>
                </a:path>
              </a:pathLst>
            </a:custGeom>
            <a:solidFill>
              <a:srgbClr val="4E9BA4"/>
            </a:solidFill>
            <a:ln>
              <a:noFill/>
            </a:ln>
          </p:spPr>
          <p:txBody>
            <a:bodyPr spcFirstLastPara="1" wrap="square" lIns="60942" tIns="30463" rIns="60942" bIns="30463" anchor="ctr" anchorCtr="0">
              <a:noAutofit/>
            </a:bodyPr>
            <a:lstStyle/>
            <a:p>
              <a:pPr>
                <a:spcBef>
                  <a:spcPts val="0"/>
                </a:spcBef>
                <a:spcAft>
                  <a:spcPts val="0"/>
                </a:spcAft>
              </a:pPr>
              <a:endParaRPr sz="2133">
                <a:solidFill>
                  <a:schemeClr val="lt1"/>
                </a:solidFill>
                <a:latin typeface="Montserrat Light"/>
                <a:ea typeface="Montserrat Light"/>
                <a:cs typeface="Montserrat Light"/>
                <a:sym typeface="Montserrat Light"/>
              </a:endParaRPr>
            </a:p>
          </p:txBody>
        </p:sp>
        <p:sp>
          <p:nvSpPr>
            <p:cNvPr id="14" name="Google Shape;2249;p127">
              <a:extLst>
                <a:ext uri="{FF2B5EF4-FFF2-40B4-BE49-F238E27FC236}">
                  <a16:creationId xmlns:a16="http://schemas.microsoft.com/office/drawing/2014/main" id="{E34568C3-C326-F5E1-BD7E-193B9DE2497E}"/>
                </a:ext>
              </a:extLst>
            </p:cNvPr>
            <p:cNvSpPr/>
            <p:nvPr/>
          </p:nvSpPr>
          <p:spPr>
            <a:xfrm rot="5400000">
              <a:off x="9221100" y="6027733"/>
              <a:ext cx="2504054" cy="2504054"/>
            </a:xfrm>
            <a:custGeom>
              <a:avLst/>
              <a:gdLst/>
              <a:ahLst/>
              <a:cxnLst/>
              <a:rect l="l" t="t" r="r" b="b"/>
              <a:pathLst>
                <a:path w="1772072" h="1772072" extrusionOk="0">
                  <a:moveTo>
                    <a:pt x="0" y="1066797"/>
                  </a:moveTo>
                  <a:lnTo>
                    <a:pt x="0" y="0"/>
                  </a:lnTo>
                  <a:lnTo>
                    <a:pt x="132984" y="6715"/>
                  </a:lnTo>
                  <a:cubicBezTo>
                    <a:pt x="993689" y="94124"/>
                    <a:pt x="1677948" y="778384"/>
                    <a:pt x="1765357" y="1639088"/>
                  </a:cubicBezTo>
                  <a:lnTo>
                    <a:pt x="1772072" y="1772072"/>
                  </a:lnTo>
                  <a:lnTo>
                    <a:pt x="705274" y="1772072"/>
                  </a:lnTo>
                  <a:lnTo>
                    <a:pt x="704066" y="1748161"/>
                  </a:lnTo>
                  <a:cubicBezTo>
                    <a:pt x="667646" y="1389534"/>
                    <a:pt x="382537" y="1104425"/>
                    <a:pt x="23911" y="1068005"/>
                  </a:cubicBezTo>
                  <a:lnTo>
                    <a:pt x="0" y="1066797"/>
                  </a:lnTo>
                  <a:close/>
                </a:path>
              </a:pathLst>
            </a:custGeom>
            <a:solidFill>
              <a:schemeClr val="accent3"/>
            </a:solidFill>
            <a:ln>
              <a:noFill/>
            </a:ln>
          </p:spPr>
          <p:txBody>
            <a:bodyPr spcFirstLastPara="1" wrap="square" lIns="60942" tIns="30463" rIns="60942" bIns="30463" anchor="ctr" anchorCtr="0">
              <a:noAutofit/>
            </a:bodyPr>
            <a:lstStyle/>
            <a:p>
              <a:pPr>
                <a:spcBef>
                  <a:spcPts val="0"/>
                </a:spcBef>
                <a:spcAft>
                  <a:spcPts val="0"/>
                </a:spcAft>
              </a:pPr>
              <a:endParaRPr sz="2133">
                <a:solidFill>
                  <a:schemeClr val="lt1"/>
                </a:solidFill>
                <a:latin typeface="Montserrat Light"/>
                <a:ea typeface="Montserrat Light"/>
                <a:cs typeface="Montserrat Light"/>
                <a:sym typeface="Montserrat Light"/>
              </a:endParaRPr>
            </a:p>
          </p:txBody>
        </p:sp>
      </p:grpSp>
      <p:sp>
        <p:nvSpPr>
          <p:cNvPr id="15" name="Google Shape;2255;p127">
            <a:extLst>
              <a:ext uri="{FF2B5EF4-FFF2-40B4-BE49-F238E27FC236}">
                <a16:creationId xmlns:a16="http://schemas.microsoft.com/office/drawing/2014/main" id="{AD17EC4E-2BDA-A2EB-70D6-89172C199A16}"/>
              </a:ext>
            </a:extLst>
          </p:cNvPr>
          <p:cNvSpPr/>
          <p:nvPr userDrawn="1"/>
        </p:nvSpPr>
        <p:spPr>
          <a:xfrm>
            <a:off x="5474016" y="3248828"/>
            <a:ext cx="1242380" cy="1242380"/>
          </a:xfrm>
          <a:prstGeom prst="ellipse">
            <a:avLst/>
          </a:prstGeom>
          <a:solidFill>
            <a:schemeClr val="tx1"/>
          </a:solidFill>
          <a:ln>
            <a:noFill/>
          </a:ln>
        </p:spPr>
        <p:txBody>
          <a:bodyPr spcFirstLastPara="1" wrap="square" lIns="60942" tIns="30463" rIns="60942" bIns="30463" anchor="ctr" anchorCtr="0">
            <a:noAutofit/>
          </a:bodyPr>
          <a:lstStyle/>
          <a:p>
            <a:pPr>
              <a:spcBef>
                <a:spcPts val="0"/>
              </a:spcBef>
              <a:spcAft>
                <a:spcPts val="0"/>
              </a:spcAft>
            </a:pPr>
            <a:endParaRPr sz="2133">
              <a:solidFill>
                <a:schemeClr val="lt1"/>
              </a:solidFill>
              <a:latin typeface="Montserrat Light"/>
              <a:ea typeface="Montserrat Light"/>
              <a:cs typeface="Montserrat Light"/>
              <a:sym typeface="Montserrat Light"/>
            </a:endParaRPr>
          </a:p>
        </p:txBody>
      </p:sp>
      <p:sp>
        <p:nvSpPr>
          <p:cNvPr id="6" name="Titre 6">
            <a:extLst>
              <a:ext uri="{FF2B5EF4-FFF2-40B4-BE49-F238E27FC236}">
                <a16:creationId xmlns:a16="http://schemas.microsoft.com/office/drawing/2014/main" id="{4C770CE1-E494-F879-B400-DD53412FD787}"/>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4089832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cess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36C445-2FE0-C31C-36B2-161D78C69FC3}"/>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12799675-63CB-044C-AFEE-7ECFAE146C3F}"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grpSp>
        <p:nvGrpSpPr>
          <p:cNvPr id="6" name="Google Shape;2266;p128">
            <a:extLst>
              <a:ext uri="{FF2B5EF4-FFF2-40B4-BE49-F238E27FC236}">
                <a16:creationId xmlns:a16="http://schemas.microsoft.com/office/drawing/2014/main" id="{0C248935-77CD-DE58-AD98-4CCEB324B155}"/>
              </a:ext>
            </a:extLst>
          </p:cNvPr>
          <p:cNvGrpSpPr/>
          <p:nvPr userDrawn="1"/>
        </p:nvGrpSpPr>
        <p:grpSpPr>
          <a:xfrm>
            <a:off x="4272325" y="2061642"/>
            <a:ext cx="3645763" cy="3645761"/>
            <a:chOff x="6412151" y="3270687"/>
            <a:chExt cx="5469357" cy="5469354"/>
          </a:xfrm>
        </p:grpSpPr>
        <p:sp>
          <p:nvSpPr>
            <p:cNvPr id="8" name="Google Shape;2267;p128">
              <a:extLst>
                <a:ext uri="{FF2B5EF4-FFF2-40B4-BE49-F238E27FC236}">
                  <a16:creationId xmlns:a16="http://schemas.microsoft.com/office/drawing/2014/main" id="{EEFC357B-95CA-4577-BCD8-26CC7587E40D}"/>
                </a:ext>
              </a:extLst>
            </p:cNvPr>
            <p:cNvSpPr/>
            <p:nvPr/>
          </p:nvSpPr>
          <p:spPr>
            <a:xfrm rot="-310937">
              <a:off x="9201921" y="3371371"/>
              <a:ext cx="2358226" cy="2846916"/>
            </a:xfrm>
            <a:custGeom>
              <a:avLst/>
              <a:gdLst/>
              <a:ahLst/>
              <a:cxnLst/>
              <a:rect l="l" t="t" r="r" b="b"/>
              <a:pathLst>
                <a:path w="350" h="422" extrusionOk="0">
                  <a:moveTo>
                    <a:pt x="3" y="0"/>
                  </a:moveTo>
                  <a:cubicBezTo>
                    <a:pt x="56" y="96"/>
                    <a:pt x="56" y="96"/>
                    <a:pt x="56" y="96"/>
                  </a:cubicBezTo>
                  <a:cubicBezTo>
                    <a:pt x="0" y="198"/>
                    <a:pt x="0" y="198"/>
                    <a:pt x="0" y="198"/>
                  </a:cubicBezTo>
                  <a:cubicBezTo>
                    <a:pt x="85" y="209"/>
                    <a:pt x="150" y="281"/>
                    <a:pt x="153" y="367"/>
                  </a:cubicBezTo>
                  <a:cubicBezTo>
                    <a:pt x="253" y="422"/>
                    <a:pt x="253" y="422"/>
                    <a:pt x="253" y="422"/>
                  </a:cubicBezTo>
                  <a:cubicBezTo>
                    <a:pt x="350" y="369"/>
                    <a:pt x="350" y="369"/>
                    <a:pt x="350" y="369"/>
                  </a:cubicBezTo>
                  <a:cubicBezTo>
                    <a:pt x="348" y="172"/>
                    <a:pt x="198" y="13"/>
                    <a:pt x="3" y="0"/>
                  </a:cubicBezTo>
                  <a:close/>
                </a:path>
              </a:pathLst>
            </a:custGeom>
            <a:solidFill>
              <a:schemeClr val="accent2"/>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sp>
          <p:nvSpPr>
            <p:cNvPr id="10" name="Google Shape;2268;p128">
              <a:extLst>
                <a:ext uri="{FF2B5EF4-FFF2-40B4-BE49-F238E27FC236}">
                  <a16:creationId xmlns:a16="http://schemas.microsoft.com/office/drawing/2014/main" id="{AA7C7F4F-D29E-A11B-9CC8-976B31FFFB87}"/>
                </a:ext>
              </a:extLst>
            </p:cNvPr>
            <p:cNvSpPr/>
            <p:nvPr/>
          </p:nvSpPr>
          <p:spPr>
            <a:xfrm rot="-310937">
              <a:off x="6728238" y="5789605"/>
              <a:ext cx="2358226" cy="2849757"/>
            </a:xfrm>
            <a:custGeom>
              <a:avLst/>
              <a:gdLst/>
              <a:ahLst/>
              <a:cxnLst/>
              <a:rect l="l" t="t" r="r" b="b"/>
              <a:pathLst>
                <a:path w="350" h="423" extrusionOk="0">
                  <a:moveTo>
                    <a:pt x="197" y="55"/>
                  </a:moveTo>
                  <a:cubicBezTo>
                    <a:pt x="97" y="0"/>
                    <a:pt x="97" y="0"/>
                    <a:pt x="97" y="0"/>
                  </a:cubicBezTo>
                  <a:cubicBezTo>
                    <a:pt x="0" y="54"/>
                    <a:pt x="0" y="54"/>
                    <a:pt x="0" y="54"/>
                  </a:cubicBezTo>
                  <a:cubicBezTo>
                    <a:pt x="2" y="251"/>
                    <a:pt x="153" y="409"/>
                    <a:pt x="348" y="423"/>
                  </a:cubicBezTo>
                  <a:cubicBezTo>
                    <a:pt x="295" y="326"/>
                    <a:pt x="295" y="326"/>
                    <a:pt x="295" y="326"/>
                  </a:cubicBezTo>
                  <a:cubicBezTo>
                    <a:pt x="350" y="225"/>
                    <a:pt x="350" y="225"/>
                    <a:pt x="350" y="225"/>
                  </a:cubicBezTo>
                  <a:cubicBezTo>
                    <a:pt x="265" y="213"/>
                    <a:pt x="200" y="142"/>
                    <a:pt x="197" y="55"/>
                  </a:cubicBezTo>
                  <a:close/>
                </a:path>
              </a:pathLst>
            </a:custGeom>
            <a:solidFill>
              <a:srgbClr val="4E9BA4"/>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sp>
          <p:nvSpPr>
            <p:cNvPr id="11" name="Google Shape;2269;p128">
              <a:extLst>
                <a:ext uri="{FF2B5EF4-FFF2-40B4-BE49-F238E27FC236}">
                  <a16:creationId xmlns:a16="http://schemas.microsoft.com/office/drawing/2014/main" id="{3A190093-6EAF-C821-0203-598A08E93B9F}"/>
                </a:ext>
              </a:extLst>
            </p:cNvPr>
            <p:cNvSpPr/>
            <p:nvPr/>
          </p:nvSpPr>
          <p:spPr>
            <a:xfrm rot="-310937">
              <a:off x="8931071" y="6060070"/>
              <a:ext cx="2849759" cy="2358224"/>
            </a:xfrm>
            <a:custGeom>
              <a:avLst/>
              <a:gdLst/>
              <a:ahLst/>
              <a:cxnLst/>
              <a:rect l="l" t="t" r="r" b="b"/>
              <a:pathLst>
                <a:path w="423" h="350" extrusionOk="0">
                  <a:moveTo>
                    <a:pt x="0" y="253"/>
                  </a:moveTo>
                  <a:cubicBezTo>
                    <a:pt x="54" y="350"/>
                    <a:pt x="54" y="350"/>
                    <a:pt x="54" y="350"/>
                  </a:cubicBezTo>
                  <a:cubicBezTo>
                    <a:pt x="251" y="348"/>
                    <a:pt x="409" y="197"/>
                    <a:pt x="423" y="3"/>
                  </a:cubicBezTo>
                  <a:cubicBezTo>
                    <a:pt x="326" y="56"/>
                    <a:pt x="326" y="56"/>
                    <a:pt x="326" y="56"/>
                  </a:cubicBezTo>
                  <a:cubicBezTo>
                    <a:pt x="225" y="0"/>
                    <a:pt x="225" y="0"/>
                    <a:pt x="225" y="0"/>
                  </a:cubicBezTo>
                  <a:cubicBezTo>
                    <a:pt x="213" y="85"/>
                    <a:pt x="142" y="150"/>
                    <a:pt x="55" y="153"/>
                  </a:cubicBezTo>
                  <a:lnTo>
                    <a:pt x="0" y="253"/>
                  </a:lnTo>
                  <a:close/>
                </a:path>
              </a:pathLst>
            </a:custGeom>
            <a:solidFill>
              <a:schemeClr val="accent3"/>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sp>
          <p:nvSpPr>
            <p:cNvPr id="16" name="Google Shape;2270;p128">
              <a:extLst>
                <a:ext uri="{FF2B5EF4-FFF2-40B4-BE49-F238E27FC236}">
                  <a16:creationId xmlns:a16="http://schemas.microsoft.com/office/drawing/2014/main" id="{83E07BA3-0FE2-FAE1-057F-7B9DC12A9E0E}"/>
                </a:ext>
              </a:extLst>
            </p:cNvPr>
            <p:cNvSpPr/>
            <p:nvPr/>
          </p:nvSpPr>
          <p:spPr>
            <a:xfrm rot="-310937">
              <a:off x="6512841" y="3586517"/>
              <a:ext cx="2844077" cy="2358224"/>
            </a:xfrm>
            <a:custGeom>
              <a:avLst/>
              <a:gdLst/>
              <a:ahLst/>
              <a:cxnLst/>
              <a:rect l="l" t="t" r="r" b="b"/>
              <a:pathLst>
                <a:path w="422" h="350" extrusionOk="0">
                  <a:moveTo>
                    <a:pt x="422" y="97"/>
                  </a:moveTo>
                  <a:cubicBezTo>
                    <a:pt x="369" y="0"/>
                    <a:pt x="369" y="0"/>
                    <a:pt x="369" y="0"/>
                  </a:cubicBezTo>
                  <a:cubicBezTo>
                    <a:pt x="172" y="2"/>
                    <a:pt x="13" y="153"/>
                    <a:pt x="0" y="348"/>
                  </a:cubicBezTo>
                  <a:cubicBezTo>
                    <a:pt x="96" y="295"/>
                    <a:pt x="96" y="295"/>
                    <a:pt x="96" y="295"/>
                  </a:cubicBezTo>
                  <a:cubicBezTo>
                    <a:pt x="198" y="350"/>
                    <a:pt x="198" y="350"/>
                    <a:pt x="198" y="350"/>
                  </a:cubicBezTo>
                  <a:cubicBezTo>
                    <a:pt x="209" y="265"/>
                    <a:pt x="281" y="200"/>
                    <a:pt x="367" y="197"/>
                  </a:cubicBezTo>
                  <a:lnTo>
                    <a:pt x="422" y="97"/>
                  </a:lnTo>
                  <a:close/>
                </a:path>
              </a:pathLst>
            </a:custGeom>
            <a:solidFill>
              <a:srgbClr val="761D5E"/>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grpSp>
      <p:sp>
        <p:nvSpPr>
          <p:cNvPr id="7" name="Titre 6">
            <a:extLst>
              <a:ext uri="{FF2B5EF4-FFF2-40B4-BE49-F238E27FC236}">
                <a16:creationId xmlns:a16="http://schemas.microsoft.com/office/drawing/2014/main" id="{A95B8BDC-4AB9-95D1-A32E-A10792EFEEB2}"/>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24544478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cess 4-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62145-3A83-A3AD-ABAF-544DAA8D4525}"/>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7FCF198F-B7BB-B648-9D0C-6DAF84B9D3A1}"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grpSp>
        <p:nvGrpSpPr>
          <p:cNvPr id="7" name="Google Shape;2300;p129">
            <a:extLst>
              <a:ext uri="{FF2B5EF4-FFF2-40B4-BE49-F238E27FC236}">
                <a16:creationId xmlns:a16="http://schemas.microsoft.com/office/drawing/2014/main" id="{D303615B-EC4C-8FC5-CFE0-6A4B60FF0DD7}"/>
              </a:ext>
            </a:extLst>
          </p:cNvPr>
          <p:cNvGrpSpPr/>
          <p:nvPr userDrawn="1"/>
        </p:nvGrpSpPr>
        <p:grpSpPr>
          <a:xfrm>
            <a:off x="4276693" y="2026563"/>
            <a:ext cx="3637026" cy="3635479"/>
            <a:chOff x="6344171" y="2860613"/>
            <a:chExt cx="5604426" cy="5602043"/>
          </a:xfrm>
        </p:grpSpPr>
        <p:sp>
          <p:nvSpPr>
            <p:cNvPr id="9" name="Google Shape;2301;p129">
              <a:extLst>
                <a:ext uri="{FF2B5EF4-FFF2-40B4-BE49-F238E27FC236}">
                  <a16:creationId xmlns:a16="http://schemas.microsoft.com/office/drawing/2014/main" id="{9F937BE4-6CE8-7685-F4EF-FA8EFB44D9E9}"/>
                </a:ext>
              </a:extLst>
            </p:cNvPr>
            <p:cNvSpPr/>
            <p:nvPr/>
          </p:nvSpPr>
          <p:spPr>
            <a:xfrm>
              <a:off x="6344171" y="4767640"/>
              <a:ext cx="2797452" cy="3356942"/>
            </a:xfrm>
            <a:custGeom>
              <a:avLst/>
              <a:gdLst/>
              <a:ahLst/>
              <a:cxnLst/>
              <a:rect l="l" t="t" r="r" b="b"/>
              <a:pathLst>
                <a:path w="496" h="595" extrusionOk="0">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4E9BA4"/>
            </a:solidFill>
            <a:ln>
              <a:noFill/>
            </a:ln>
          </p:spPr>
          <p:txBody>
            <a:bodyPr spcFirstLastPara="1" wrap="square" lIns="91405" tIns="45694" rIns="91405" bIns="45694" anchor="t" anchorCtr="0">
              <a:noAutofit/>
            </a:bodyPr>
            <a:lstStyle/>
            <a:p>
              <a:pPr algn="l">
                <a:lnSpc>
                  <a:spcPct val="120000"/>
                </a:lnSpc>
                <a:spcBef>
                  <a:spcPts val="0"/>
                </a:spcBef>
                <a:spcAft>
                  <a:spcPts val="0"/>
                </a:spcAft>
              </a:pPr>
              <a:endParaRPr sz="2844">
                <a:solidFill>
                  <a:schemeClr val="dk1"/>
                </a:solidFill>
                <a:latin typeface="Montserrat"/>
                <a:ea typeface="Montserrat"/>
                <a:cs typeface="Montserrat"/>
                <a:sym typeface="Montserrat"/>
              </a:endParaRPr>
            </a:p>
          </p:txBody>
        </p:sp>
        <p:sp>
          <p:nvSpPr>
            <p:cNvPr id="12" name="Google Shape;2302;p129">
              <a:extLst>
                <a:ext uri="{FF2B5EF4-FFF2-40B4-BE49-F238E27FC236}">
                  <a16:creationId xmlns:a16="http://schemas.microsoft.com/office/drawing/2014/main" id="{720380BF-1B43-8595-78FE-D13478562E22}"/>
                </a:ext>
              </a:extLst>
            </p:cNvPr>
            <p:cNvSpPr/>
            <p:nvPr/>
          </p:nvSpPr>
          <p:spPr>
            <a:xfrm>
              <a:off x="8239293" y="5658062"/>
              <a:ext cx="3366465" cy="2804594"/>
            </a:xfrm>
            <a:custGeom>
              <a:avLst/>
              <a:gdLst/>
              <a:ahLst/>
              <a:cxnLst/>
              <a:rect l="l" t="t" r="r" b="b"/>
              <a:pathLst>
                <a:path w="597" h="497" extrusionOk="0">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accent3"/>
            </a:solidFill>
            <a:ln>
              <a:noFill/>
            </a:ln>
          </p:spPr>
          <p:txBody>
            <a:bodyPr spcFirstLastPara="1" wrap="square" lIns="91405" tIns="45694" rIns="91405" bIns="45694" anchor="t" anchorCtr="0">
              <a:noAutofit/>
            </a:bodyPr>
            <a:lstStyle/>
            <a:p>
              <a:pPr algn="l">
                <a:lnSpc>
                  <a:spcPct val="120000"/>
                </a:lnSpc>
                <a:spcBef>
                  <a:spcPts val="0"/>
                </a:spcBef>
                <a:spcAft>
                  <a:spcPts val="0"/>
                </a:spcAft>
              </a:pPr>
              <a:endParaRPr sz="2844">
                <a:solidFill>
                  <a:schemeClr val="dk1"/>
                </a:solidFill>
                <a:latin typeface="Montserrat"/>
                <a:ea typeface="Montserrat"/>
                <a:cs typeface="Montserrat"/>
                <a:sym typeface="Montserrat"/>
              </a:endParaRPr>
            </a:p>
          </p:txBody>
        </p:sp>
        <p:sp>
          <p:nvSpPr>
            <p:cNvPr id="13" name="Google Shape;2303;p129">
              <a:extLst>
                <a:ext uri="{FF2B5EF4-FFF2-40B4-BE49-F238E27FC236}">
                  <a16:creationId xmlns:a16="http://schemas.microsoft.com/office/drawing/2014/main" id="{FBC0FC41-7647-9F92-8616-B8201DAFA0AB}"/>
                </a:ext>
              </a:extLst>
            </p:cNvPr>
            <p:cNvSpPr/>
            <p:nvPr/>
          </p:nvSpPr>
          <p:spPr>
            <a:xfrm>
              <a:off x="9141623" y="3203450"/>
              <a:ext cx="2806974" cy="3368846"/>
            </a:xfrm>
            <a:custGeom>
              <a:avLst/>
              <a:gdLst/>
              <a:ahLst/>
              <a:cxnLst/>
              <a:rect l="l" t="t" r="r" b="b"/>
              <a:pathLst>
                <a:path w="498" h="597" extrusionOk="0">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accent2"/>
            </a:solidFill>
            <a:ln>
              <a:noFill/>
            </a:ln>
          </p:spPr>
          <p:txBody>
            <a:bodyPr spcFirstLastPara="1" wrap="square" lIns="91405" tIns="45694" rIns="91405" bIns="45694" anchor="t" anchorCtr="0">
              <a:noAutofit/>
            </a:bodyPr>
            <a:lstStyle/>
            <a:p>
              <a:pPr algn="l">
                <a:lnSpc>
                  <a:spcPct val="120000"/>
                </a:lnSpc>
                <a:spcBef>
                  <a:spcPts val="0"/>
                </a:spcBef>
                <a:spcAft>
                  <a:spcPts val="0"/>
                </a:spcAft>
              </a:pPr>
              <a:endParaRPr sz="2844">
                <a:solidFill>
                  <a:schemeClr val="dk1"/>
                </a:solidFill>
                <a:latin typeface="Montserrat"/>
                <a:ea typeface="Montserrat"/>
                <a:cs typeface="Montserrat"/>
                <a:sym typeface="Montserrat"/>
              </a:endParaRPr>
            </a:p>
          </p:txBody>
        </p:sp>
        <p:sp>
          <p:nvSpPr>
            <p:cNvPr id="14" name="Google Shape;2304;p129">
              <a:extLst>
                <a:ext uri="{FF2B5EF4-FFF2-40B4-BE49-F238E27FC236}">
                  <a16:creationId xmlns:a16="http://schemas.microsoft.com/office/drawing/2014/main" id="{BF224088-9299-6AA6-D17F-B66C1E7F3B40}"/>
                </a:ext>
              </a:extLst>
            </p:cNvPr>
            <p:cNvSpPr/>
            <p:nvPr/>
          </p:nvSpPr>
          <p:spPr>
            <a:xfrm>
              <a:off x="6687008" y="2860613"/>
              <a:ext cx="3356942" cy="2797451"/>
            </a:xfrm>
            <a:custGeom>
              <a:avLst/>
              <a:gdLst/>
              <a:ahLst/>
              <a:cxnLst/>
              <a:rect l="l" t="t" r="r" b="b"/>
              <a:pathLst>
                <a:path w="595" h="496" extrusionOk="0">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761D5E"/>
            </a:solidFill>
            <a:ln>
              <a:noFill/>
            </a:ln>
          </p:spPr>
          <p:txBody>
            <a:bodyPr spcFirstLastPara="1" wrap="square" lIns="91405" tIns="45694" rIns="91405" bIns="45694" anchor="t" anchorCtr="0">
              <a:noAutofit/>
            </a:bodyPr>
            <a:lstStyle/>
            <a:p>
              <a:pPr algn="l">
                <a:lnSpc>
                  <a:spcPct val="120000"/>
                </a:lnSpc>
                <a:spcBef>
                  <a:spcPts val="0"/>
                </a:spcBef>
                <a:spcAft>
                  <a:spcPts val="0"/>
                </a:spcAft>
              </a:pPr>
              <a:endParaRPr sz="2844">
                <a:solidFill>
                  <a:schemeClr val="dk1"/>
                </a:solidFill>
                <a:latin typeface="Montserrat"/>
                <a:ea typeface="Montserrat"/>
                <a:cs typeface="Montserrat"/>
                <a:sym typeface="Montserrat"/>
              </a:endParaRPr>
            </a:p>
          </p:txBody>
        </p:sp>
        <p:sp>
          <p:nvSpPr>
            <p:cNvPr id="15" name="Google Shape;2305;p129">
              <a:extLst>
                <a:ext uri="{FF2B5EF4-FFF2-40B4-BE49-F238E27FC236}">
                  <a16:creationId xmlns:a16="http://schemas.microsoft.com/office/drawing/2014/main" id="{060A64BD-2969-A219-E90A-0DA74ED53D56}"/>
                </a:ext>
              </a:extLst>
            </p:cNvPr>
            <p:cNvSpPr/>
            <p:nvPr/>
          </p:nvSpPr>
          <p:spPr>
            <a:xfrm>
              <a:off x="6344171" y="4767639"/>
              <a:ext cx="1764182" cy="1080888"/>
            </a:xfrm>
            <a:custGeom>
              <a:avLst/>
              <a:gdLst/>
              <a:ahLst/>
              <a:cxnLst/>
              <a:rect l="l" t="t" r="r" b="b"/>
              <a:pathLst>
                <a:path w="313" h="192" extrusionOk="0">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4E9BA4"/>
            </a:solidFill>
            <a:ln>
              <a:noFill/>
            </a:ln>
          </p:spPr>
          <p:txBody>
            <a:bodyPr spcFirstLastPara="1" wrap="square" lIns="91405" tIns="45694" rIns="91405" bIns="45694" anchor="t" anchorCtr="0">
              <a:noAutofit/>
            </a:bodyPr>
            <a:lstStyle/>
            <a:p>
              <a:pPr algn="l">
                <a:lnSpc>
                  <a:spcPct val="120000"/>
                </a:lnSpc>
                <a:spcBef>
                  <a:spcPts val="0"/>
                </a:spcBef>
                <a:spcAft>
                  <a:spcPts val="0"/>
                </a:spcAft>
              </a:pPr>
              <a:endParaRPr sz="2844">
                <a:solidFill>
                  <a:schemeClr val="dk1"/>
                </a:solidFill>
                <a:latin typeface="Montserrat"/>
                <a:ea typeface="Montserrat"/>
                <a:cs typeface="Montserrat"/>
                <a:sym typeface="Montserrat"/>
              </a:endParaRPr>
            </a:p>
          </p:txBody>
        </p:sp>
      </p:grpSp>
      <p:sp>
        <p:nvSpPr>
          <p:cNvPr id="6" name="Titre 6">
            <a:extLst>
              <a:ext uri="{FF2B5EF4-FFF2-40B4-BE49-F238E27FC236}">
                <a16:creationId xmlns:a16="http://schemas.microsoft.com/office/drawing/2014/main" id="{54A74B38-DBB0-E7AC-5F2B-40EB77FD0799}"/>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286823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re alternati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Espace réservé pour une image  2">
            <a:extLst>
              <a:ext uri="{FF2B5EF4-FFF2-40B4-BE49-F238E27FC236}">
                <a16:creationId xmlns:a16="http://schemas.microsoft.com/office/drawing/2014/main" id="{C18AEF0B-24E9-2646-A0BC-94F8B0BC01C4}"/>
              </a:ext>
            </a:extLst>
          </p:cNvPr>
          <p:cNvSpPr>
            <a:spLocks noGrp="1"/>
          </p:cNvSpPr>
          <p:nvPr>
            <p:ph type="pic" sz="quarter" idx="10"/>
          </p:nvPr>
        </p:nvSpPr>
        <p:spPr>
          <a:xfrm>
            <a:off x="-1" y="0"/>
            <a:ext cx="12190413" cy="3430800"/>
          </a:xfrm>
        </p:spPr>
        <p:txBody>
          <a:bodyPr/>
          <a:lstStyle>
            <a:lvl1pPr>
              <a:defRPr>
                <a:solidFill>
                  <a:schemeClr val="bg1"/>
                </a:solidFill>
              </a:defRPr>
            </a:lvl1pPr>
          </a:lstStyle>
          <a:p>
            <a:endParaRPr lang="fr-FR"/>
          </a:p>
        </p:txBody>
      </p:sp>
      <p:sp>
        <p:nvSpPr>
          <p:cNvPr id="8" name="Espace réservé du texte 7">
            <a:extLst>
              <a:ext uri="{FF2B5EF4-FFF2-40B4-BE49-F238E27FC236}">
                <a16:creationId xmlns:a16="http://schemas.microsoft.com/office/drawing/2014/main" id="{2200EAEF-B9FC-2561-8BBB-1084C5B0707B}"/>
              </a:ext>
            </a:extLst>
          </p:cNvPr>
          <p:cNvSpPr>
            <a:spLocks noGrp="1"/>
          </p:cNvSpPr>
          <p:nvPr>
            <p:ph type="body" sz="quarter" idx="11" hasCustomPrompt="1"/>
          </p:nvPr>
        </p:nvSpPr>
        <p:spPr>
          <a:xfrm>
            <a:off x="608806" y="4726434"/>
            <a:ext cx="10972800" cy="1800000"/>
          </a:xfrm>
        </p:spPr>
        <p:txBody>
          <a:bodyPr/>
          <a:lstStyle>
            <a:lvl1pPr marL="0" indent="0" algn="ctr">
              <a:buNone/>
              <a:defRPr sz="3200"/>
            </a:lvl1pPr>
            <a:lvl2pPr marL="521343" indent="0" algn="ctr">
              <a:buNone/>
              <a:defRPr/>
            </a:lvl2pPr>
            <a:lvl3pPr marL="1042688" indent="0" algn="ctr">
              <a:buNone/>
              <a:defRPr/>
            </a:lvl3pPr>
            <a:lvl4pPr marL="1564032" indent="0" algn="ctr">
              <a:buNone/>
              <a:defRPr/>
            </a:lvl4pPr>
            <a:lvl5pPr marL="2085376" indent="0" algn="ctr">
              <a:buNone/>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86385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cess 4-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ABB000-4A7B-EBA9-B4EC-4F78C39F14B7}"/>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B8AD4A97-31A2-0841-B4D1-D9B1697C0FEE}"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grpSp>
        <p:nvGrpSpPr>
          <p:cNvPr id="6" name="Google Shape;2319;p130">
            <a:extLst>
              <a:ext uri="{FF2B5EF4-FFF2-40B4-BE49-F238E27FC236}">
                <a16:creationId xmlns:a16="http://schemas.microsoft.com/office/drawing/2014/main" id="{37DFD2FF-D05E-DF44-AA2A-55345AF04DC5}"/>
              </a:ext>
            </a:extLst>
          </p:cNvPr>
          <p:cNvGrpSpPr/>
          <p:nvPr userDrawn="1"/>
        </p:nvGrpSpPr>
        <p:grpSpPr>
          <a:xfrm>
            <a:off x="3794651" y="1564241"/>
            <a:ext cx="4601110" cy="4601857"/>
            <a:chOff x="5810487" y="2617439"/>
            <a:chExt cx="6666353" cy="6667434"/>
          </a:xfrm>
        </p:grpSpPr>
        <p:sp>
          <p:nvSpPr>
            <p:cNvPr id="8" name="Google Shape;2320;p130">
              <a:extLst>
                <a:ext uri="{FF2B5EF4-FFF2-40B4-BE49-F238E27FC236}">
                  <a16:creationId xmlns:a16="http://schemas.microsoft.com/office/drawing/2014/main" id="{86D66302-4148-1E2F-EA44-6FE9DD9FEA1B}"/>
                </a:ext>
              </a:extLst>
            </p:cNvPr>
            <p:cNvSpPr/>
            <p:nvPr/>
          </p:nvSpPr>
          <p:spPr>
            <a:xfrm rot="-2700000">
              <a:off x="9315093" y="6016582"/>
              <a:ext cx="3117539" cy="1416367"/>
            </a:xfrm>
            <a:custGeom>
              <a:avLst/>
              <a:gdLst/>
              <a:ahLst/>
              <a:cxnLst/>
              <a:rect l="l" t="t" r="r" b="b"/>
              <a:pathLst>
                <a:path w="764" h="347" extrusionOk="0">
                  <a:moveTo>
                    <a:pt x="476" y="0"/>
                  </a:moveTo>
                  <a:cubicBezTo>
                    <a:pt x="454" y="0"/>
                    <a:pt x="454" y="0"/>
                    <a:pt x="454" y="0"/>
                  </a:cubicBezTo>
                  <a:cubicBezTo>
                    <a:pt x="431" y="0"/>
                    <a:pt x="431" y="0"/>
                    <a:pt x="431" y="0"/>
                  </a:cubicBezTo>
                  <a:cubicBezTo>
                    <a:pt x="0" y="0"/>
                    <a:pt x="0" y="0"/>
                    <a:pt x="0" y="0"/>
                  </a:cubicBezTo>
                  <a:cubicBezTo>
                    <a:pt x="0" y="307"/>
                    <a:pt x="0" y="307"/>
                    <a:pt x="0" y="307"/>
                  </a:cubicBezTo>
                  <a:cubicBezTo>
                    <a:pt x="67" y="333"/>
                    <a:pt x="140" y="347"/>
                    <a:pt x="216" y="347"/>
                  </a:cubicBezTo>
                  <a:cubicBezTo>
                    <a:pt x="292" y="347"/>
                    <a:pt x="364" y="333"/>
                    <a:pt x="431" y="307"/>
                  </a:cubicBezTo>
                  <a:cubicBezTo>
                    <a:pt x="439" y="304"/>
                    <a:pt x="446" y="301"/>
                    <a:pt x="454" y="298"/>
                  </a:cubicBezTo>
                  <a:cubicBezTo>
                    <a:pt x="461" y="295"/>
                    <a:pt x="469" y="292"/>
                    <a:pt x="476" y="288"/>
                  </a:cubicBezTo>
                  <a:cubicBezTo>
                    <a:pt x="602" y="228"/>
                    <a:pt x="704" y="126"/>
                    <a:pt x="764" y="0"/>
                  </a:cubicBezTo>
                  <a:lnTo>
                    <a:pt x="476" y="0"/>
                  </a:lnTo>
                  <a:close/>
                </a:path>
              </a:pathLst>
            </a:custGeom>
            <a:solidFill>
              <a:schemeClr val="accent3"/>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sp>
          <p:nvSpPr>
            <p:cNvPr id="10" name="Google Shape;2321;p130">
              <a:extLst>
                <a:ext uri="{FF2B5EF4-FFF2-40B4-BE49-F238E27FC236}">
                  <a16:creationId xmlns:a16="http://schemas.microsoft.com/office/drawing/2014/main" id="{705C2836-7BC4-50E4-104F-8EBA1CF2EB68}"/>
                </a:ext>
              </a:extLst>
            </p:cNvPr>
            <p:cNvSpPr/>
            <p:nvPr/>
          </p:nvSpPr>
          <p:spPr>
            <a:xfrm rot="-2700000">
              <a:off x="9204217" y="2661648"/>
              <a:ext cx="1416368" cy="3117538"/>
            </a:xfrm>
            <a:custGeom>
              <a:avLst/>
              <a:gdLst/>
              <a:ahLst/>
              <a:cxnLst/>
              <a:rect l="l" t="t" r="r" b="b"/>
              <a:pathLst>
                <a:path w="347" h="764" extrusionOk="0">
                  <a:moveTo>
                    <a:pt x="307" y="333"/>
                  </a:moveTo>
                  <a:cubicBezTo>
                    <a:pt x="304" y="326"/>
                    <a:pt x="301" y="318"/>
                    <a:pt x="298" y="311"/>
                  </a:cubicBezTo>
                  <a:cubicBezTo>
                    <a:pt x="295" y="303"/>
                    <a:pt x="292" y="296"/>
                    <a:pt x="288" y="289"/>
                  </a:cubicBezTo>
                  <a:cubicBezTo>
                    <a:pt x="228" y="163"/>
                    <a:pt x="126" y="60"/>
                    <a:pt x="0" y="0"/>
                  </a:cubicBezTo>
                  <a:cubicBezTo>
                    <a:pt x="0" y="289"/>
                    <a:pt x="0" y="289"/>
                    <a:pt x="0" y="289"/>
                  </a:cubicBezTo>
                  <a:cubicBezTo>
                    <a:pt x="0" y="311"/>
                    <a:pt x="0" y="311"/>
                    <a:pt x="0" y="311"/>
                  </a:cubicBezTo>
                  <a:cubicBezTo>
                    <a:pt x="0" y="333"/>
                    <a:pt x="0" y="333"/>
                    <a:pt x="0" y="333"/>
                  </a:cubicBezTo>
                  <a:cubicBezTo>
                    <a:pt x="0" y="764"/>
                    <a:pt x="0" y="764"/>
                    <a:pt x="0" y="764"/>
                  </a:cubicBezTo>
                  <a:cubicBezTo>
                    <a:pt x="307" y="764"/>
                    <a:pt x="307" y="764"/>
                    <a:pt x="307" y="764"/>
                  </a:cubicBezTo>
                  <a:cubicBezTo>
                    <a:pt x="333" y="697"/>
                    <a:pt x="347" y="625"/>
                    <a:pt x="347" y="549"/>
                  </a:cubicBezTo>
                  <a:cubicBezTo>
                    <a:pt x="347" y="473"/>
                    <a:pt x="333" y="400"/>
                    <a:pt x="307" y="333"/>
                  </a:cubicBezTo>
                  <a:close/>
                </a:path>
              </a:pathLst>
            </a:custGeom>
            <a:solidFill>
              <a:schemeClr val="accent2"/>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sp>
          <p:nvSpPr>
            <p:cNvPr id="11" name="Google Shape;2322;p130">
              <a:extLst>
                <a:ext uri="{FF2B5EF4-FFF2-40B4-BE49-F238E27FC236}">
                  <a16:creationId xmlns:a16="http://schemas.microsoft.com/office/drawing/2014/main" id="{CB16BAB5-A408-C102-BA1C-ADB75635E348}"/>
                </a:ext>
              </a:extLst>
            </p:cNvPr>
            <p:cNvSpPr/>
            <p:nvPr/>
          </p:nvSpPr>
          <p:spPr>
            <a:xfrm rot="-2700000">
              <a:off x="5855368" y="4474237"/>
              <a:ext cx="3112946" cy="1416367"/>
            </a:xfrm>
            <a:custGeom>
              <a:avLst/>
              <a:gdLst/>
              <a:ahLst/>
              <a:cxnLst/>
              <a:rect l="l" t="t" r="r" b="b"/>
              <a:pathLst>
                <a:path w="763" h="347" extrusionOk="0">
                  <a:moveTo>
                    <a:pt x="548" y="0"/>
                  </a:moveTo>
                  <a:cubicBezTo>
                    <a:pt x="472" y="0"/>
                    <a:pt x="399" y="14"/>
                    <a:pt x="332" y="39"/>
                  </a:cubicBezTo>
                  <a:cubicBezTo>
                    <a:pt x="325" y="42"/>
                    <a:pt x="317" y="45"/>
                    <a:pt x="310" y="48"/>
                  </a:cubicBezTo>
                  <a:cubicBezTo>
                    <a:pt x="302" y="52"/>
                    <a:pt x="295" y="55"/>
                    <a:pt x="288" y="58"/>
                  </a:cubicBezTo>
                  <a:cubicBezTo>
                    <a:pt x="162" y="118"/>
                    <a:pt x="59" y="221"/>
                    <a:pt x="0" y="347"/>
                  </a:cubicBezTo>
                  <a:cubicBezTo>
                    <a:pt x="288" y="347"/>
                    <a:pt x="288" y="347"/>
                    <a:pt x="288" y="347"/>
                  </a:cubicBezTo>
                  <a:cubicBezTo>
                    <a:pt x="310" y="347"/>
                    <a:pt x="310" y="347"/>
                    <a:pt x="310" y="347"/>
                  </a:cubicBezTo>
                  <a:cubicBezTo>
                    <a:pt x="332" y="347"/>
                    <a:pt x="332" y="347"/>
                    <a:pt x="332" y="347"/>
                  </a:cubicBezTo>
                  <a:cubicBezTo>
                    <a:pt x="763" y="347"/>
                    <a:pt x="763" y="347"/>
                    <a:pt x="763" y="347"/>
                  </a:cubicBezTo>
                  <a:cubicBezTo>
                    <a:pt x="763" y="39"/>
                    <a:pt x="763" y="39"/>
                    <a:pt x="763" y="39"/>
                  </a:cubicBezTo>
                  <a:cubicBezTo>
                    <a:pt x="696" y="14"/>
                    <a:pt x="624" y="0"/>
                    <a:pt x="548" y="0"/>
                  </a:cubicBezTo>
                  <a:close/>
                </a:path>
              </a:pathLst>
            </a:custGeom>
            <a:solidFill>
              <a:srgbClr val="761D5E"/>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sp>
          <p:nvSpPr>
            <p:cNvPr id="16" name="Google Shape;2323;p130">
              <a:extLst>
                <a:ext uri="{FF2B5EF4-FFF2-40B4-BE49-F238E27FC236}">
                  <a16:creationId xmlns:a16="http://schemas.microsoft.com/office/drawing/2014/main" id="{1A9FB8D9-7467-919C-F14A-21EE5E176A8B}"/>
                </a:ext>
              </a:extLst>
            </p:cNvPr>
            <p:cNvSpPr/>
            <p:nvPr/>
          </p:nvSpPr>
          <p:spPr>
            <a:xfrm rot="-2700000">
              <a:off x="7663719" y="6123668"/>
              <a:ext cx="1414836" cy="3117538"/>
            </a:xfrm>
            <a:custGeom>
              <a:avLst/>
              <a:gdLst/>
              <a:ahLst/>
              <a:cxnLst/>
              <a:rect l="l" t="t" r="r" b="b"/>
              <a:pathLst>
                <a:path w="347" h="764" extrusionOk="0">
                  <a:moveTo>
                    <a:pt x="39" y="0"/>
                  </a:moveTo>
                  <a:cubicBezTo>
                    <a:pt x="14" y="67"/>
                    <a:pt x="0" y="140"/>
                    <a:pt x="0" y="216"/>
                  </a:cubicBezTo>
                  <a:cubicBezTo>
                    <a:pt x="0" y="292"/>
                    <a:pt x="14" y="364"/>
                    <a:pt x="39" y="431"/>
                  </a:cubicBezTo>
                  <a:cubicBezTo>
                    <a:pt x="42" y="439"/>
                    <a:pt x="45" y="446"/>
                    <a:pt x="48" y="454"/>
                  </a:cubicBezTo>
                  <a:cubicBezTo>
                    <a:pt x="52" y="461"/>
                    <a:pt x="55" y="469"/>
                    <a:pt x="59" y="476"/>
                  </a:cubicBezTo>
                  <a:cubicBezTo>
                    <a:pt x="118" y="602"/>
                    <a:pt x="221" y="704"/>
                    <a:pt x="347" y="764"/>
                  </a:cubicBezTo>
                  <a:cubicBezTo>
                    <a:pt x="347" y="476"/>
                    <a:pt x="347" y="476"/>
                    <a:pt x="347" y="476"/>
                  </a:cubicBezTo>
                  <a:cubicBezTo>
                    <a:pt x="347" y="454"/>
                    <a:pt x="347" y="454"/>
                    <a:pt x="347" y="454"/>
                  </a:cubicBezTo>
                  <a:cubicBezTo>
                    <a:pt x="347" y="431"/>
                    <a:pt x="347" y="431"/>
                    <a:pt x="347" y="431"/>
                  </a:cubicBezTo>
                  <a:cubicBezTo>
                    <a:pt x="347" y="0"/>
                    <a:pt x="347" y="0"/>
                    <a:pt x="347" y="0"/>
                  </a:cubicBezTo>
                  <a:lnTo>
                    <a:pt x="39" y="0"/>
                  </a:lnTo>
                  <a:close/>
                </a:path>
              </a:pathLst>
            </a:custGeom>
            <a:solidFill>
              <a:srgbClr val="4E9BA4"/>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grpSp>
      <p:sp>
        <p:nvSpPr>
          <p:cNvPr id="7" name="Titre 6">
            <a:extLst>
              <a:ext uri="{FF2B5EF4-FFF2-40B4-BE49-F238E27FC236}">
                <a16:creationId xmlns:a16="http://schemas.microsoft.com/office/drawing/2014/main" id="{2199F0CB-E138-6CD9-2EB8-DE995DCFA878}"/>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674496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cess 4-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C4B9D1-F2CB-63C4-A47F-B28114462BE1}"/>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CF6DC2BD-C85B-3240-981A-A0E1DF6B51F4}"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grpSp>
        <p:nvGrpSpPr>
          <p:cNvPr id="24" name="Groupe 23">
            <a:extLst>
              <a:ext uri="{FF2B5EF4-FFF2-40B4-BE49-F238E27FC236}">
                <a16:creationId xmlns:a16="http://schemas.microsoft.com/office/drawing/2014/main" id="{6C9F38FD-5EAF-D655-C275-48D7D4595B03}"/>
              </a:ext>
            </a:extLst>
          </p:cNvPr>
          <p:cNvGrpSpPr/>
          <p:nvPr userDrawn="1"/>
        </p:nvGrpSpPr>
        <p:grpSpPr>
          <a:xfrm>
            <a:off x="4418588" y="2164790"/>
            <a:ext cx="3353236" cy="3353236"/>
            <a:chOff x="4552895" y="1904087"/>
            <a:chExt cx="3353236" cy="3353236"/>
          </a:xfrm>
        </p:grpSpPr>
        <p:sp>
          <p:nvSpPr>
            <p:cNvPr id="7" name="Google Shape;2387;p133">
              <a:extLst>
                <a:ext uri="{FF2B5EF4-FFF2-40B4-BE49-F238E27FC236}">
                  <a16:creationId xmlns:a16="http://schemas.microsoft.com/office/drawing/2014/main" id="{3EEB3E6E-A2D2-EF42-4AC1-A2BF06FFD0AF}"/>
                </a:ext>
              </a:extLst>
            </p:cNvPr>
            <p:cNvSpPr/>
            <p:nvPr userDrawn="1"/>
          </p:nvSpPr>
          <p:spPr>
            <a:xfrm rot="908">
              <a:off x="4912991" y="2264183"/>
              <a:ext cx="2633043" cy="2633045"/>
            </a:xfrm>
            <a:prstGeom prst="ellipse">
              <a:avLst/>
            </a:prstGeom>
            <a:solidFill>
              <a:srgbClr val="F2F2F2"/>
            </a:solidFill>
            <a:ln>
              <a:noFill/>
            </a:ln>
          </p:spPr>
          <p:txBody>
            <a:bodyPr spcFirstLastPara="1" wrap="square" lIns="60942" tIns="60942" rIns="60942" bIns="60942" anchor="ctr" anchorCtr="0">
              <a:noAutofit/>
            </a:bodyPr>
            <a:lstStyle/>
            <a:p>
              <a:pPr algn="l">
                <a:spcBef>
                  <a:spcPts val="0"/>
                </a:spcBef>
                <a:spcAft>
                  <a:spcPts val="0"/>
                </a:spcAft>
              </a:pPr>
              <a:endParaRPr/>
            </a:p>
          </p:txBody>
        </p:sp>
        <p:grpSp>
          <p:nvGrpSpPr>
            <p:cNvPr id="9" name="Google Shape;2388;p133">
              <a:extLst>
                <a:ext uri="{FF2B5EF4-FFF2-40B4-BE49-F238E27FC236}">
                  <a16:creationId xmlns:a16="http://schemas.microsoft.com/office/drawing/2014/main" id="{3CC00B67-738B-2DAA-C2A9-FF2D299BB4B9}"/>
                </a:ext>
              </a:extLst>
            </p:cNvPr>
            <p:cNvGrpSpPr/>
            <p:nvPr userDrawn="1"/>
          </p:nvGrpSpPr>
          <p:grpSpPr>
            <a:xfrm>
              <a:off x="4552895" y="3642344"/>
              <a:ext cx="1614520" cy="1614521"/>
              <a:chOff x="6629539" y="6043897"/>
              <a:chExt cx="2422095" cy="2422097"/>
            </a:xfrm>
          </p:grpSpPr>
          <p:sp>
            <p:nvSpPr>
              <p:cNvPr id="12" name="Google Shape;2389;p133">
                <a:extLst>
                  <a:ext uri="{FF2B5EF4-FFF2-40B4-BE49-F238E27FC236}">
                    <a16:creationId xmlns:a16="http://schemas.microsoft.com/office/drawing/2014/main" id="{4098309C-C301-3D65-528C-A50031DF0C9D}"/>
                  </a:ext>
                </a:extLst>
              </p:cNvPr>
              <p:cNvSpPr/>
              <p:nvPr/>
            </p:nvSpPr>
            <p:spPr>
              <a:xfrm rot="-10799092">
                <a:off x="6629859" y="6044217"/>
                <a:ext cx="2421456" cy="2421458"/>
              </a:xfrm>
              <a:custGeom>
                <a:avLst/>
                <a:gdLst/>
                <a:ahLst/>
                <a:cxnLst/>
                <a:rect l="l" t="t" r="r" b="b"/>
                <a:pathLst>
                  <a:path w="1324101" h="1324101" extrusionOk="0">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solidFill>
                <a:srgbClr val="4E9BA4"/>
              </a:solidFill>
              <a:ln>
                <a:noFill/>
              </a:ln>
            </p:spPr>
            <p:txBody>
              <a:bodyPr spcFirstLastPara="1" wrap="square" lIns="192742" tIns="192742" rIns="192742" bIns="192742" anchor="ctr" anchorCtr="0">
                <a:noAutofit/>
              </a:bodyPr>
              <a:lstStyle/>
              <a:p>
                <a:pPr>
                  <a:lnSpc>
                    <a:spcPct val="90000"/>
                  </a:lnSpc>
                  <a:spcBef>
                    <a:spcPts val="0"/>
                  </a:spcBef>
                  <a:spcAft>
                    <a:spcPts val="0"/>
                  </a:spcAft>
                </a:pPr>
                <a:endParaRPr sz="1667">
                  <a:solidFill>
                    <a:schemeClr val="lt1"/>
                  </a:solidFill>
                  <a:latin typeface="Montserrat Light"/>
                  <a:ea typeface="Montserrat Light"/>
                  <a:cs typeface="Montserrat Light"/>
                  <a:sym typeface="Montserrat Light"/>
                </a:endParaRPr>
              </a:p>
            </p:txBody>
          </p:sp>
          <p:sp>
            <p:nvSpPr>
              <p:cNvPr id="13" name="Google Shape;2390;p133">
                <a:extLst>
                  <a:ext uri="{FF2B5EF4-FFF2-40B4-BE49-F238E27FC236}">
                    <a16:creationId xmlns:a16="http://schemas.microsoft.com/office/drawing/2014/main" id="{3D6E84AE-DF4E-B2EC-7C26-B837A09EA652}"/>
                  </a:ext>
                </a:extLst>
              </p:cNvPr>
              <p:cNvSpPr/>
              <p:nvPr/>
            </p:nvSpPr>
            <p:spPr>
              <a:xfrm>
                <a:off x="7103903" y="6518464"/>
                <a:ext cx="1473855" cy="1473854"/>
              </a:xfrm>
              <a:prstGeom prst="ellipse">
                <a:avLst/>
              </a:prstGeom>
              <a:solidFill>
                <a:schemeClr val="lt1"/>
              </a:solidFill>
              <a:ln>
                <a:noFill/>
              </a:ln>
            </p:spPr>
            <p:txBody>
              <a:bodyPr spcFirstLastPara="1" wrap="square" lIns="60942" tIns="30463" rIns="60942" bIns="30463" anchor="ctr" anchorCtr="0">
                <a:noAutofit/>
              </a:bodyPr>
              <a:lstStyle/>
              <a:p>
                <a:pPr>
                  <a:spcBef>
                    <a:spcPts val="0"/>
                  </a:spcBef>
                  <a:spcAft>
                    <a:spcPts val="0"/>
                  </a:spcAft>
                </a:pPr>
                <a:endParaRPr sz="1600">
                  <a:solidFill>
                    <a:schemeClr val="lt1"/>
                  </a:solidFill>
                  <a:latin typeface="Montserrat Light"/>
                  <a:ea typeface="Montserrat Light"/>
                  <a:cs typeface="Montserrat Light"/>
                  <a:sym typeface="Montserrat Light"/>
                </a:endParaRPr>
              </a:p>
            </p:txBody>
          </p:sp>
        </p:grpSp>
        <p:grpSp>
          <p:nvGrpSpPr>
            <p:cNvPr id="14" name="Google Shape;2391;p133">
              <a:extLst>
                <a:ext uri="{FF2B5EF4-FFF2-40B4-BE49-F238E27FC236}">
                  <a16:creationId xmlns:a16="http://schemas.microsoft.com/office/drawing/2014/main" id="{92E0DC50-2E28-6789-DE5F-C657372CCD75}"/>
                </a:ext>
              </a:extLst>
            </p:cNvPr>
            <p:cNvGrpSpPr/>
            <p:nvPr userDrawn="1"/>
          </p:nvGrpSpPr>
          <p:grpSpPr>
            <a:xfrm>
              <a:off x="6291611" y="1904546"/>
              <a:ext cx="1614520" cy="1614521"/>
              <a:chOff x="9237953" y="3436860"/>
              <a:chExt cx="2422095" cy="2422097"/>
            </a:xfrm>
          </p:grpSpPr>
          <p:sp>
            <p:nvSpPr>
              <p:cNvPr id="15" name="Google Shape;2392;p133">
                <a:extLst>
                  <a:ext uri="{FF2B5EF4-FFF2-40B4-BE49-F238E27FC236}">
                    <a16:creationId xmlns:a16="http://schemas.microsoft.com/office/drawing/2014/main" id="{AB6AE35C-5D97-B8E6-8521-7CE95204537B}"/>
                  </a:ext>
                </a:extLst>
              </p:cNvPr>
              <p:cNvSpPr/>
              <p:nvPr/>
            </p:nvSpPr>
            <p:spPr>
              <a:xfrm rot="908">
                <a:off x="9238273" y="3437180"/>
                <a:ext cx="2421456" cy="2421458"/>
              </a:xfrm>
              <a:custGeom>
                <a:avLst/>
                <a:gdLst/>
                <a:ahLst/>
                <a:cxnLst/>
                <a:rect l="l" t="t" r="r" b="b"/>
                <a:pathLst>
                  <a:path w="1324101" h="1324101" extrusionOk="0">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solidFill>
                <a:srgbClr val="CC1863"/>
              </a:solidFill>
              <a:ln>
                <a:noFill/>
              </a:ln>
            </p:spPr>
            <p:txBody>
              <a:bodyPr spcFirstLastPara="1" wrap="square" lIns="192742" tIns="192742" rIns="192742" bIns="192742" anchor="ctr" anchorCtr="0">
                <a:noAutofit/>
              </a:bodyPr>
              <a:lstStyle/>
              <a:p>
                <a:pPr>
                  <a:lnSpc>
                    <a:spcPct val="90000"/>
                  </a:lnSpc>
                  <a:spcBef>
                    <a:spcPts val="0"/>
                  </a:spcBef>
                  <a:spcAft>
                    <a:spcPts val="0"/>
                  </a:spcAft>
                </a:pPr>
                <a:endParaRPr sz="1667">
                  <a:solidFill>
                    <a:schemeClr val="lt1"/>
                  </a:solidFill>
                  <a:latin typeface="Montserrat Light"/>
                  <a:ea typeface="Montserrat Light"/>
                  <a:cs typeface="Montserrat Light"/>
                  <a:sym typeface="Montserrat Light"/>
                </a:endParaRPr>
              </a:p>
            </p:txBody>
          </p:sp>
          <p:sp>
            <p:nvSpPr>
              <p:cNvPr id="17" name="Google Shape;2393;p133">
                <a:extLst>
                  <a:ext uri="{FF2B5EF4-FFF2-40B4-BE49-F238E27FC236}">
                    <a16:creationId xmlns:a16="http://schemas.microsoft.com/office/drawing/2014/main" id="{FB3951A8-3D21-CC13-ACE8-6099A0462F9D}"/>
                  </a:ext>
                </a:extLst>
              </p:cNvPr>
              <p:cNvSpPr/>
              <p:nvPr/>
            </p:nvSpPr>
            <p:spPr>
              <a:xfrm>
                <a:off x="9720195" y="3911353"/>
                <a:ext cx="1473855" cy="1473854"/>
              </a:xfrm>
              <a:prstGeom prst="ellipse">
                <a:avLst/>
              </a:prstGeom>
              <a:solidFill>
                <a:schemeClr val="lt1"/>
              </a:solidFill>
              <a:ln>
                <a:noFill/>
              </a:ln>
            </p:spPr>
            <p:txBody>
              <a:bodyPr spcFirstLastPara="1" wrap="square" lIns="60942" tIns="30463" rIns="60942" bIns="30463" anchor="ctr" anchorCtr="0">
                <a:noAutofit/>
              </a:bodyPr>
              <a:lstStyle/>
              <a:p>
                <a:pPr>
                  <a:spcBef>
                    <a:spcPts val="0"/>
                  </a:spcBef>
                  <a:spcAft>
                    <a:spcPts val="0"/>
                  </a:spcAft>
                </a:pPr>
                <a:endParaRPr sz="1600">
                  <a:solidFill>
                    <a:schemeClr val="lt1"/>
                  </a:solidFill>
                  <a:latin typeface="Montserrat Light"/>
                  <a:ea typeface="Montserrat Light"/>
                  <a:cs typeface="Montserrat Light"/>
                  <a:sym typeface="Montserrat Light"/>
                </a:endParaRPr>
              </a:p>
            </p:txBody>
          </p:sp>
        </p:grpSp>
        <p:grpSp>
          <p:nvGrpSpPr>
            <p:cNvPr id="18" name="Google Shape;2394;p133">
              <a:extLst>
                <a:ext uri="{FF2B5EF4-FFF2-40B4-BE49-F238E27FC236}">
                  <a16:creationId xmlns:a16="http://schemas.microsoft.com/office/drawing/2014/main" id="{07BF20B4-9788-4CC4-544B-8C16D9CAB627}"/>
                </a:ext>
              </a:extLst>
            </p:cNvPr>
            <p:cNvGrpSpPr/>
            <p:nvPr userDrawn="1"/>
          </p:nvGrpSpPr>
          <p:grpSpPr>
            <a:xfrm>
              <a:off x="4553354" y="1904087"/>
              <a:ext cx="1614520" cy="1614521"/>
              <a:chOff x="6630228" y="3436172"/>
              <a:chExt cx="2422095" cy="2422097"/>
            </a:xfrm>
          </p:grpSpPr>
          <p:sp>
            <p:nvSpPr>
              <p:cNvPr id="19" name="Google Shape;2395;p133">
                <a:extLst>
                  <a:ext uri="{FF2B5EF4-FFF2-40B4-BE49-F238E27FC236}">
                    <a16:creationId xmlns:a16="http://schemas.microsoft.com/office/drawing/2014/main" id="{5C4187B6-B0AD-95C0-7842-E94AC8AFB007}"/>
                  </a:ext>
                </a:extLst>
              </p:cNvPr>
              <p:cNvSpPr/>
              <p:nvPr/>
            </p:nvSpPr>
            <p:spPr>
              <a:xfrm rot="-5399092">
                <a:off x="6630547" y="3436493"/>
                <a:ext cx="2421458" cy="2421456"/>
              </a:xfrm>
              <a:custGeom>
                <a:avLst/>
                <a:gdLst/>
                <a:ahLst/>
                <a:cxnLst/>
                <a:rect l="l" t="t" r="r" b="b"/>
                <a:pathLst>
                  <a:path w="1324101" h="1324101" extrusionOk="0">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solidFill>
                <a:srgbClr val="761D5E"/>
              </a:solidFill>
              <a:ln>
                <a:noFill/>
              </a:ln>
            </p:spPr>
            <p:txBody>
              <a:bodyPr spcFirstLastPara="1" wrap="square" lIns="192742" tIns="192742" rIns="192742" bIns="192742" anchor="ctr" anchorCtr="0">
                <a:noAutofit/>
              </a:bodyPr>
              <a:lstStyle/>
              <a:p>
                <a:pPr>
                  <a:lnSpc>
                    <a:spcPct val="90000"/>
                  </a:lnSpc>
                  <a:spcBef>
                    <a:spcPts val="0"/>
                  </a:spcBef>
                  <a:spcAft>
                    <a:spcPts val="0"/>
                  </a:spcAft>
                </a:pPr>
                <a:endParaRPr sz="1667">
                  <a:solidFill>
                    <a:schemeClr val="lt1"/>
                  </a:solidFill>
                  <a:latin typeface="Montserrat Light"/>
                  <a:ea typeface="Montserrat Light"/>
                  <a:cs typeface="Montserrat Light"/>
                  <a:sym typeface="Montserrat Light"/>
                </a:endParaRPr>
              </a:p>
            </p:txBody>
          </p:sp>
          <p:sp>
            <p:nvSpPr>
              <p:cNvPr id="20" name="Google Shape;2396;p133">
                <a:extLst>
                  <a:ext uri="{FF2B5EF4-FFF2-40B4-BE49-F238E27FC236}">
                    <a16:creationId xmlns:a16="http://schemas.microsoft.com/office/drawing/2014/main" id="{A897E9D0-512A-48E6-B7B5-6FAC6DEB908F}"/>
                  </a:ext>
                </a:extLst>
              </p:cNvPr>
              <p:cNvSpPr/>
              <p:nvPr/>
            </p:nvSpPr>
            <p:spPr>
              <a:xfrm>
                <a:off x="7141080" y="3901735"/>
                <a:ext cx="1473855" cy="1473854"/>
              </a:xfrm>
              <a:prstGeom prst="ellipse">
                <a:avLst/>
              </a:prstGeom>
              <a:solidFill>
                <a:schemeClr val="lt1"/>
              </a:solidFill>
              <a:ln>
                <a:noFill/>
              </a:ln>
            </p:spPr>
            <p:txBody>
              <a:bodyPr spcFirstLastPara="1" wrap="square" lIns="60942" tIns="30463" rIns="60942" bIns="30463" anchor="ctr" anchorCtr="0">
                <a:noAutofit/>
              </a:bodyPr>
              <a:lstStyle/>
              <a:p>
                <a:pPr>
                  <a:spcBef>
                    <a:spcPts val="0"/>
                  </a:spcBef>
                  <a:spcAft>
                    <a:spcPts val="0"/>
                  </a:spcAft>
                </a:pPr>
                <a:endParaRPr sz="1600">
                  <a:solidFill>
                    <a:schemeClr val="lt1"/>
                  </a:solidFill>
                  <a:latin typeface="Montserrat Light"/>
                  <a:ea typeface="Montserrat Light"/>
                  <a:cs typeface="Montserrat Light"/>
                  <a:sym typeface="Montserrat Light"/>
                </a:endParaRPr>
              </a:p>
            </p:txBody>
          </p:sp>
        </p:grpSp>
        <p:grpSp>
          <p:nvGrpSpPr>
            <p:cNvPr id="21" name="Google Shape;2397;p133">
              <a:extLst>
                <a:ext uri="{FF2B5EF4-FFF2-40B4-BE49-F238E27FC236}">
                  <a16:creationId xmlns:a16="http://schemas.microsoft.com/office/drawing/2014/main" id="{C298391A-0C4A-64A1-1EF1-1A107DB0B821}"/>
                </a:ext>
              </a:extLst>
            </p:cNvPr>
            <p:cNvGrpSpPr/>
            <p:nvPr userDrawn="1"/>
          </p:nvGrpSpPr>
          <p:grpSpPr>
            <a:xfrm>
              <a:off x="6291152" y="3642802"/>
              <a:ext cx="1614520" cy="1614521"/>
              <a:chOff x="9237264" y="6044584"/>
              <a:chExt cx="2422095" cy="2422097"/>
            </a:xfrm>
          </p:grpSpPr>
          <p:sp>
            <p:nvSpPr>
              <p:cNvPr id="22" name="Google Shape;2398;p133">
                <a:extLst>
                  <a:ext uri="{FF2B5EF4-FFF2-40B4-BE49-F238E27FC236}">
                    <a16:creationId xmlns:a16="http://schemas.microsoft.com/office/drawing/2014/main" id="{A803FE40-96AD-7257-333E-52A05106A2ED}"/>
                  </a:ext>
                </a:extLst>
              </p:cNvPr>
              <p:cNvSpPr/>
              <p:nvPr/>
            </p:nvSpPr>
            <p:spPr>
              <a:xfrm rot="5400908">
                <a:off x="9237583" y="6044905"/>
                <a:ext cx="2421458" cy="2421456"/>
              </a:xfrm>
              <a:custGeom>
                <a:avLst/>
                <a:gdLst/>
                <a:ahLst/>
                <a:cxnLst/>
                <a:rect l="l" t="t" r="r" b="b"/>
                <a:pathLst>
                  <a:path w="1324101" h="1324101" extrusionOk="0">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solidFill>
                <a:srgbClr val="ABAB2E"/>
              </a:solidFill>
              <a:ln>
                <a:noFill/>
              </a:ln>
            </p:spPr>
            <p:txBody>
              <a:bodyPr spcFirstLastPara="1" wrap="square" lIns="192742" tIns="192742" rIns="192742" bIns="192742" anchor="ctr" anchorCtr="0">
                <a:noAutofit/>
              </a:bodyPr>
              <a:lstStyle/>
              <a:p>
                <a:pPr>
                  <a:lnSpc>
                    <a:spcPct val="90000"/>
                  </a:lnSpc>
                  <a:spcBef>
                    <a:spcPts val="0"/>
                  </a:spcBef>
                  <a:spcAft>
                    <a:spcPts val="0"/>
                  </a:spcAft>
                </a:pPr>
                <a:endParaRPr sz="1667">
                  <a:solidFill>
                    <a:schemeClr val="lt1"/>
                  </a:solidFill>
                  <a:latin typeface="Montserrat Light"/>
                  <a:ea typeface="Montserrat Light"/>
                  <a:cs typeface="Montserrat Light"/>
                  <a:sym typeface="Montserrat Light"/>
                </a:endParaRPr>
              </a:p>
            </p:txBody>
          </p:sp>
          <p:sp>
            <p:nvSpPr>
              <p:cNvPr id="23" name="Google Shape;2399;p133">
                <a:extLst>
                  <a:ext uri="{FF2B5EF4-FFF2-40B4-BE49-F238E27FC236}">
                    <a16:creationId xmlns:a16="http://schemas.microsoft.com/office/drawing/2014/main" id="{D2B36CE0-836C-7F35-CA75-17846D93052F}"/>
                  </a:ext>
                </a:extLst>
              </p:cNvPr>
              <p:cNvSpPr/>
              <p:nvPr/>
            </p:nvSpPr>
            <p:spPr>
              <a:xfrm>
                <a:off x="9703124" y="6477476"/>
                <a:ext cx="1473855" cy="1473854"/>
              </a:xfrm>
              <a:prstGeom prst="ellipse">
                <a:avLst/>
              </a:prstGeom>
              <a:solidFill>
                <a:schemeClr val="lt1"/>
              </a:solidFill>
              <a:ln>
                <a:noFill/>
              </a:ln>
            </p:spPr>
            <p:txBody>
              <a:bodyPr spcFirstLastPara="1" wrap="square" lIns="60942" tIns="30463" rIns="60942" bIns="30463" anchor="ctr" anchorCtr="0">
                <a:noAutofit/>
              </a:bodyPr>
              <a:lstStyle/>
              <a:p>
                <a:pPr>
                  <a:spcBef>
                    <a:spcPts val="0"/>
                  </a:spcBef>
                  <a:spcAft>
                    <a:spcPts val="0"/>
                  </a:spcAft>
                </a:pPr>
                <a:endParaRPr sz="1600">
                  <a:solidFill>
                    <a:schemeClr val="lt1"/>
                  </a:solidFill>
                  <a:latin typeface="Montserrat Light"/>
                  <a:ea typeface="Montserrat Light"/>
                  <a:cs typeface="Montserrat Light"/>
                  <a:sym typeface="Montserrat Light"/>
                </a:endParaRPr>
              </a:p>
            </p:txBody>
          </p:sp>
        </p:grpSp>
      </p:grpSp>
      <p:sp>
        <p:nvSpPr>
          <p:cNvPr id="6" name="Titre 6">
            <a:extLst>
              <a:ext uri="{FF2B5EF4-FFF2-40B4-BE49-F238E27FC236}">
                <a16:creationId xmlns:a16="http://schemas.microsoft.com/office/drawing/2014/main" id="{086EF938-F6A4-D20A-759E-AB2E56F338E6}"/>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1872541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cess 4-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67A9ED-51D8-F615-0943-B05007578C8E}"/>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6DB1F1D5-9F4C-5A4A-8D24-74AF8BB8D335}"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grpSp>
        <p:nvGrpSpPr>
          <p:cNvPr id="28" name="Groupe 27">
            <a:extLst>
              <a:ext uri="{FF2B5EF4-FFF2-40B4-BE49-F238E27FC236}">
                <a16:creationId xmlns:a16="http://schemas.microsoft.com/office/drawing/2014/main" id="{EC347606-2ED8-4664-4014-1F93F2248275}"/>
              </a:ext>
            </a:extLst>
          </p:cNvPr>
          <p:cNvGrpSpPr/>
          <p:nvPr userDrawn="1"/>
        </p:nvGrpSpPr>
        <p:grpSpPr>
          <a:xfrm>
            <a:off x="4375190" y="2133650"/>
            <a:ext cx="3440032" cy="3479182"/>
            <a:chOff x="4509498" y="1980161"/>
            <a:chExt cx="3440032" cy="3479182"/>
          </a:xfrm>
        </p:grpSpPr>
        <p:grpSp>
          <p:nvGrpSpPr>
            <p:cNvPr id="6" name="Google Shape;2470;p136">
              <a:extLst>
                <a:ext uri="{FF2B5EF4-FFF2-40B4-BE49-F238E27FC236}">
                  <a16:creationId xmlns:a16="http://schemas.microsoft.com/office/drawing/2014/main" id="{BC17D453-CE49-A622-352C-CC0E5887BC3C}"/>
                </a:ext>
              </a:extLst>
            </p:cNvPr>
            <p:cNvGrpSpPr/>
            <p:nvPr userDrawn="1"/>
          </p:nvGrpSpPr>
          <p:grpSpPr>
            <a:xfrm>
              <a:off x="4509498" y="1980161"/>
              <a:ext cx="3440032" cy="3479182"/>
              <a:chOff x="6564435" y="3341702"/>
              <a:chExt cx="5160720" cy="5219452"/>
            </a:xfrm>
          </p:grpSpPr>
          <p:sp>
            <p:nvSpPr>
              <p:cNvPr id="8" name="Google Shape;2471;p136">
                <a:extLst>
                  <a:ext uri="{FF2B5EF4-FFF2-40B4-BE49-F238E27FC236}">
                    <a16:creationId xmlns:a16="http://schemas.microsoft.com/office/drawing/2014/main" id="{F6F64E96-624F-CA70-5575-9D468B16CFD2}"/>
                  </a:ext>
                </a:extLst>
              </p:cNvPr>
              <p:cNvSpPr/>
              <p:nvPr/>
            </p:nvSpPr>
            <p:spPr>
              <a:xfrm>
                <a:off x="6576850" y="3346673"/>
                <a:ext cx="3837014" cy="2166283"/>
              </a:xfrm>
              <a:custGeom>
                <a:avLst/>
                <a:gdLst/>
                <a:ahLst/>
                <a:cxnLst/>
                <a:rect l="l" t="t" r="r" b="b"/>
                <a:pathLst>
                  <a:path w="840" h="474" extrusionOk="0">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rgbClr val="761D5E"/>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lt1"/>
                  </a:solidFill>
                  <a:latin typeface="Montserrat Light"/>
                  <a:ea typeface="Montserrat Light"/>
                  <a:cs typeface="Montserrat Light"/>
                  <a:sym typeface="Montserrat Light"/>
                </a:endParaRPr>
              </a:p>
            </p:txBody>
          </p:sp>
          <p:sp>
            <p:nvSpPr>
              <p:cNvPr id="10" name="Google Shape;2472;p136">
                <a:extLst>
                  <a:ext uri="{FF2B5EF4-FFF2-40B4-BE49-F238E27FC236}">
                    <a16:creationId xmlns:a16="http://schemas.microsoft.com/office/drawing/2014/main" id="{4D52975F-9D9E-0B2F-0257-BBE4509144DB}"/>
                  </a:ext>
                </a:extLst>
              </p:cNvPr>
              <p:cNvSpPr/>
              <p:nvPr/>
            </p:nvSpPr>
            <p:spPr>
              <a:xfrm>
                <a:off x="9527252" y="3341702"/>
                <a:ext cx="2185483" cy="3835713"/>
              </a:xfrm>
              <a:custGeom>
                <a:avLst/>
                <a:gdLst/>
                <a:ahLst/>
                <a:cxnLst/>
                <a:rect l="l" t="t" r="r" b="b"/>
                <a:pathLst>
                  <a:path w="478" h="839" extrusionOk="0">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solidFill>
                <a:srgbClr val="CC1863"/>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lt1"/>
                  </a:solidFill>
                  <a:latin typeface="Montserrat Light"/>
                  <a:ea typeface="Montserrat Light"/>
                  <a:cs typeface="Montserrat Light"/>
                  <a:sym typeface="Montserrat Light"/>
                </a:endParaRPr>
              </a:p>
            </p:txBody>
          </p:sp>
          <p:sp>
            <p:nvSpPr>
              <p:cNvPr id="11" name="Google Shape;2473;p136">
                <a:extLst>
                  <a:ext uri="{FF2B5EF4-FFF2-40B4-BE49-F238E27FC236}">
                    <a16:creationId xmlns:a16="http://schemas.microsoft.com/office/drawing/2014/main" id="{6B9582A3-B981-B318-C1F0-EDABE2247D6E}"/>
                  </a:ext>
                </a:extLst>
              </p:cNvPr>
              <p:cNvSpPr/>
              <p:nvPr/>
            </p:nvSpPr>
            <p:spPr>
              <a:xfrm>
                <a:off x="7833504" y="6481821"/>
                <a:ext cx="3891651" cy="2079333"/>
              </a:xfrm>
              <a:custGeom>
                <a:avLst/>
                <a:gdLst/>
                <a:ahLst/>
                <a:cxnLst/>
                <a:rect l="l" t="t" r="r" b="b"/>
                <a:pathLst>
                  <a:path w="852" h="455" extrusionOk="0">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solidFill>
                <a:srgbClr val="ABAB2E"/>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lt1"/>
                  </a:solidFill>
                  <a:latin typeface="Montserrat Light"/>
                  <a:ea typeface="Montserrat Light"/>
                  <a:cs typeface="Montserrat Light"/>
                  <a:sym typeface="Montserrat Light"/>
                </a:endParaRPr>
              </a:p>
            </p:txBody>
          </p:sp>
          <p:sp>
            <p:nvSpPr>
              <p:cNvPr id="16" name="Google Shape;2474;p136">
                <a:extLst>
                  <a:ext uri="{FF2B5EF4-FFF2-40B4-BE49-F238E27FC236}">
                    <a16:creationId xmlns:a16="http://schemas.microsoft.com/office/drawing/2014/main" id="{887C7062-7003-66B7-447E-5BBC16AB33DC}"/>
                  </a:ext>
                </a:extLst>
              </p:cNvPr>
              <p:cNvSpPr/>
              <p:nvPr/>
            </p:nvSpPr>
            <p:spPr>
              <a:xfrm>
                <a:off x="6564435" y="4673272"/>
                <a:ext cx="2091111" cy="3887881"/>
              </a:xfrm>
              <a:custGeom>
                <a:avLst/>
                <a:gdLst/>
                <a:ahLst/>
                <a:cxnLst/>
                <a:rect l="l" t="t" r="r" b="b"/>
                <a:pathLst>
                  <a:path w="458" h="851" extrusionOk="0">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rgbClr val="4E9BA4"/>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lt1"/>
                  </a:solidFill>
                  <a:latin typeface="Montserrat Light"/>
                  <a:ea typeface="Montserrat Light"/>
                  <a:cs typeface="Montserrat Light"/>
                  <a:sym typeface="Montserrat Light"/>
                </a:endParaRPr>
              </a:p>
            </p:txBody>
          </p:sp>
        </p:grpSp>
        <p:sp>
          <p:nvSpPr>
            <p:cNvPr id="26" name="Google Shape;2477;p136">
              <a:extLst>
                <a:ext uri="{FF2B5EF4-FFF2-40B4-BE49-F238E27FC236}">
                  <a16:creationId xmlns:a16="http://schemas.microsoft.com/office/drawing/2014/main" id="{D43812EA-9DD4-05A9-1337-AE30A8F51B43}"/>
                </a:ext>
              </a:extLst>
            </p:cNvPr>
            <p:cNvSpPr/>
            <p:nvPr/>
          </p:nvSpPr>
          <p:spPr>
            <a:xfrm>
              <a:off x="5422093" y="2954311"/>
              <a:ext cx="1523802" cy="1524202"/>
            </a:xfrm>
            <a:prstGeom prst="ellipse">
              <a:avLst/>
            </a:prstGeom>
            <a:solidFill>
              <a:srgbClr val="F2F2F2"/>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lt1"/>
                </a:solidFill>
                <a:latin typeface="Montserrat Light"/>
                <a:ea typeface="Montserrat Light"/>
                <a:cs typeface="Montserrat Light"/>
                <a:sym typeface="Montserrat Light"/>
              </a:endParaRPr>
            </a:p>
          </p:txBody>
        </p:sp>
      </p:grpSp>
      <p:sp>
        <p:nvSpPr>
          <p:cNvPr id="7" name="Titre 6">
            <a:extLst>
              <a:ext uri="{FF2B5EF4-FFF2-40B4-BE49-F238E27FC236}">
                <a16:creationId xmlns:a16="http://schemas.microsoft.com/office/drawing/2014/main" id="{21959211-3E02-472D-127E-1C156FD29798}"/>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19628858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cess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5E7286-6500-A124-00E6-1DE6237B784C}"/>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8282D925-5F84-F44F-A2AE-008C15F41D8F}"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grpSp>
        <p:nvGrpSpPr>
          <p:cNvPr id="33" name="Groupe 32">
            <a:extLst>
              <a:ext uri="{FF2B5EF4-FFF2-40B4-BE49-F238E27FC236}">
                <a16:creationId xmlns:a16="http://schemas.microsoft.com/office/drawing/2014/main" id="{763FD070-1DB7-0C05-9992-C288A207938B}"/>
              </a:ext>
            </a:extLst>
          </p:cNvPr>
          <p:cNvGrpSpPr/>
          <p:nvPr userDrawn="1"/>
        </p:nvGrpSpPr>
        <p:grpSpPr>
          <a:xfrm>
            <a:off x="1368748" y="2764292"/>
            <a:ext cx="9452917" cy="2177670"/>
            <a:chOff x="1369331" y="2432943"/>
            <a:chExt cx="9452917" cy="2177670"/>
          </a:xfrm>
        </p:grpSpPr>
        <p:grpSp>
          <p:nvGrpSpPr>
            <p:cNvPr id="20" name="Google Shape;2896;p151">
              <a:extLst>
                <a:ext uri="{FF2B5EF4-FFF2-40B4-BE49-F238E27FC236}">
                  <a16:creationId xmlns:a16="http://schemas.microsoft.com/office/drawing/2014/main" id="{8AE463E7-68AB-F6D2-1C2E-EE7740AB37AB}"/>
                </a:ext>
              </a:extLst>
            </p:cNvPr>
            <p:cNvGrpSpPr/>
            <p:nvPr userDrawn="1"/>
          </p:nvGrpSpPr>
          <p:grpSpPr>
            <a:xfrm>
              <a:off x="1369331" y="2432943"/>
              <a:ext cx="9452917" cy="2177670"/>
              <a:chOff x="2112822" y="4786836"/>
              <a:chExt cx="14069040" cy="3241090"/>
            </a:xfrm>
          </p:grpSpPr>
          <p:sp>
            <p:nvSpPr>
              <p:cNvPr id="21" name="Google Shape;2897;p151">
                <a:extLst>
                  <a:ext uri="{FF2B5EF4-FFF2-40B4-BE49-F238E27FC236}">
                    <a16:creationId xmlns:a16="http://schemas.microsoft.com/office/drawing/2014/main" id="{15D57423-8F7B-5401-CDA5-34C4FC5E2EAE}"/>
                  </a:ext>
                </a:extLst>
              </p:cNvPr>
              <p:cNvSpPr/>
              <p:nvPr/>
            </p:nvSpPr>
            <p:spPr>
              <a:xfrm>
                <a:off x="2112822" y="6409118"/>
                <a:ext cx="3232405" cy="1618808"/>
              </a:xfrm>
              <a:custGeom>
                <a:avLst/>
                <a:gdLst/>
                <a:ahLst/>
                <a:cxnLst/>
                <a:rect l="l" t="t" r="r" b="b"/>
                <a:pathLst>
                  <a:path w="3232405" h="1618808" extrusionOk="0">
                    <a:moveTo>
                      <a:pt x="0" y="0"/>
                    </a:moveTo>
                    <a:lnTo>
                      <a:pt x="521076" y="0"/>
                    </a:lnTo>
                    <a:cubicBezTo>
                      <a:pt x="521076" y="605302"/>
                      <a:pt x="1010992" y="1095996"/>
                      <a:pt x="1615335" y="1095996"/>
                    </a:cubicBezTo>
                    <a:cubicBezTo>
                      <a:pt x="2219678" y="1095996"/>
                      <a:pt x="2709594" y="605302"/>
                      <a:pt x="2709594" y="0"/>
                    </a:cubicBezTo>
                    <a:lnTo>
                      <a:pt x="3232405" y="0"/>
                    </a:lnTo>
                    <a:cubicBezTo>
                      <a:pt x="3232405" y="893846"/>
                      <a:pt x="2509529" y="1618808"/>
                      <a:pt x="1614149" y="1618808"/>
                    </a:cubicBezTo>
                    <a:cubicBezTo>
                      <a:pt x="722876" y="1618808"/>
                      <a:pt x="0" y="893846"/>
                      <a:pt x="0" y="0"/>
                    </a:cubicBezTo>
                    <a:close/>
                  </a:path>
                </a:pathLst>
              </a:custGeom>
              <a:solidFill>
                <a:srgbClr val="EF5857"/>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sp>
            <p:nvSpPr>
              <p:cNvPr id="22" name="Google Shape;2898;p151">
                <a:extLst>
                  <a:ext uri="{FF2B5EF4-FFF2-40B4-BE49-F238E27FC236}">
                    <a16:creationId xmlns:a16="http://schemas.microsoft.com/office/drawing/2014/main" id="{62103CEA-C3DB-C592-0E1B-47E729BD0ED3}"/>
                  </a:ext>
                </a:extLst>
              </p:cNvPr>
              <p:cNvSpPr/>
              <p:nvPr/>
            </p:nvSpPr>
            <p:spPr>
              <a:xfrm>
                <a:off x="12945983" y="6409118"/>
                <a:ext cx="3235879" cy="1618808"/>
              </a:xfrm>
              <a:custGeom>
                <a:avLst/>
                <a:gdLst/>
                <a:ahLst/>
                <a:cxnLst/>
                <a:rect l="l" t="t" r="r" b="b"/>
                <a:pathLst>
                  <a:path w="3235879" h="1618808" extrusionOk="0">
                    <a:moveTo>
                      <a:pt x="0" y="0"/>
                    </a:moveTo>
                    <a:lnTo>
                      <a:pt x="526286" y="0"/>
                    </a:lnTo>
                    <a:cubicBezTo>
                      <a:pt x="526286" y="605302"/>
                      <a:pt x="1015036" y="1095996"/>
                      <a:pt x="1617940" y="1095996"/>
                    </a:cubicBezTo>
                    <a:cubicBezTo>
                      <a:pt x="2220844" y="1095996"/>
                      <a:pt x="2709594" y="605302"/>
                      <a:pt x="2709594" y="0"/>
                    </a:cubicBezTo>
                    <a:lnTo>
                      <a:pt x="3235879" y="0"/>
                    </a:lnTo>
                    <a:cubicBezTo>
                      <a:pt x="3235879" y="893846"/>
                      <a:pt x="2509038" y="1618808"/>
                      <a:pt x="1617940" y="1618808"/>
                    </a:cubicBezTo>
                    <a:cubicBezTo>
                      <a:pt x="726841" y="1618808"/>
                      <a:pt x="0" y="893846"/>
                      <a:pt x="0" y="0"/>
                    </a:cubicBezTo>
                    <a:close/>
                  </a:path>
                </a:pathLst>
              </a:custGeom>
              <a:solidFill>
                <a:schemeClr val="accent5"/>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sp>
            <p:nvSpPr>
              <p:cNvPr id="23" name="Google Shape;2899;p151">
                <a:extLst>
                  <a:ext uri="{FF2B5EF4-FFF2-40B4-BE49-F238E27FC236}">
                    <a16:creationId xmlns:a16="http://schemas.microsoft.com/office/drawing/2014/main" id="{1641E9A0-84BB-B3F1-A091-BAC3839BE2B8}"/>
                  </a:ext>
                </a:extLst>
              </p:cNvPr>
              <p:cNvSpPr/>
              <p:nvPr/>
            </p:nvSpPr>
            <p:spPr>
              <a:xfrm>
                <a:off x="4818941" y="4786836"/>
                <a:ext cx="3235879" cy="1622282"/>
              </a:xfrm>
              <a:custGeom>
                <a:avLst/>
                <a:gdLst/>
                <a:ahLst/>
                <a:cxnLst/>
                <a:rect l="l" t="t" r="r" b="b"/>
                <a:pathLst>
                  <a:path w="3235879" h="1622282" extrusionOk="0">
                    <a:moveTo>
                      <a:pt x="1617940" y="0"/>
                    </a:moveTo>
                    <a:cubicBezTo>
                      <a:pt x="2509038" y="0"/>
                      <a:pt x="3235879" y="728792"/>
                      <a:pt x="3235879" y="1622282"/>
                    </a:cubicBezTo>
                    <a:lnTo>
                      <a:pt x="2709594" y="1622282"/>
                    </a:lnTo>
                    <a:cubicBezTo>
                      <a:pt x="2709594" y="1016980"/>
                      <a:pt x="2220844" y="526286"/>
                      <a:pt x="1617940" y="526286"/>
                    </a:cubicBezTo>
                    <a:cubicBezTo>
                      <a:pt x="1015036" y="526286"/>
                      <a:pt x="526286" y="1016980"/>
                      <a:pt x="526286" y="1622282"/>
                    </a:cubicBezTo>
                    <a:lnTo>
                      <a:pt x="0" y="1622282"/>
                    </a:lnTo>
                    <a:cubicBezTo>
                      <a:pt x="0" y="728792"/>
                      <a:pt x="726841" y="0"/>
                      <a:pt x="1617940" y="0"/>
                    </a:cubicBezTo>
                    <a:close/>
                  </a:path>
                </a:pathLst>
              </a:custGeom>
              <a:solidFill>
                <a:schemeClr val="accent2"/>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sp>
            <p:nvSpPr>
              <p:cNvPr id="24" name="Google Shape;2900;p151">
                <a:extLst>
                  <a:ext uri="{FF2B5EF4-FFF2-40B4-BE49-F238E27FC236}">
                    <a16:creationId xmlns:a16="http://schemas.microsoft.com/office/drawing/2014/main" id="{9E0C6D4A-C1ED-609D-5E9A-BC5CDFAABB32}"/>
                  </a:ext>
                </a:extLst>
              </p:cNvPr>
              <p:cNvSpPr/>
              <p:nvPr/>
            </p:nvSpPr>
            <p:spPr>
              <a:xfrm>
                <a:off x="7528534" y="6409118"/>
                <a:ext cx="3232405" cy="1618808"/>
              </a:xfrm>
              <a:custGeom>
                <a:avLst/>
                <a:gdLst/>
                <a:ahLst/>
                <a:cxnLst/>
                <a:rect l="l" t="t" r="r" b="b"/>
                <a:pathLst>
                  <a:path w="3232405" h="1618808" extrusionOk="0">
                    <a:moveTo>
                      <a:pt x="0" y="0"/>
                    </a:moveTo>
                    <a:lnTo>
                      <a:pt x="526286" y="0"/>
                    </a:lnTo>
                    <a:cubicBezTo>
                      <a:pt x="526286" y="605302"/>
                      <a:pt x="1015425" y="1095996"/>
                      <a:pt x="1618808" y="1095996"/>
                    </a:cubicBezTo>
                    <a:cubicBezTo>
                      <a:pt x="2222191" y="1095996"/>
                      <a:pt x="2711330" y="605302"/>
                      <a:pt x="2711330" y="0"/>
                    </a:cubicBezTo>
                    <a:lnTo>
                      <a:pt x="3232405" y="0"/>
                    </a:lnTo>
                    <a:cubicBezTo>
                      <a:pt x="3232405" y="893846"/>
                      <a:pt x="2509529" y="1618808"/>
                      <a:pt x="1618256" y="1618808"/>
                    </a:cubicBezTo>
                    <a:cubicBezTo>
                      <a:pt x="722876" y="1618808"/>
                      <a:pt x="0" y="893846"/>
                      <a:pt x="0" y="0"/>
                    </a:cubicBezTo>
                    <a:close/>
                  </a:path>
                </a:pathLst>
              </a:custGeom>
              <a:solidFill>
                <a:schemeClr val="accent3"/>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sp>
            <p:nvSpPr>
              <p:cNvPr id="25" name="Google Shape;2901;p151">
                <a:extLst>
                  <a:ext uri="{FF2B5EF4-FFF2-40B4-BE49-F238E27FC236}">
                    <a16:creationId xmlns:a16="http://schemas.microsoft.com/office/drawing/2014/main" id="{33C366CF-B56D-F000-3962-7C6694D79DBF}"/>
                  </a:ext>
                </a:extLst>
              </p:cNvPr>
              <p:cNvSpPr/>
              <p:nvPr/>
            </p:nvSpPr>
            <p:spPr>
              <a:xfrm>
                <a:off x="10239864" y="4786836"/>
                <a:ext cx="3232405" cy="1622282"/>
              </a:xfrm>
              <a:custGeom>
                <a:avLst/>
                <a:gdLst/>
                <a:ahLst/>
                <a:cxnLst/>
                <a:rect l="l" t="t" r="r" b="b"/>
                <a:pathLst>
                  <a:path w="3232405" h="1622282" extrusionOk="0">
                    <a:moveTo>
                      <a:pt x="1614149" y="0"/>
                    </a:moveTo>
                    <a:cubicBezTo>
                      <a:pt x="2509529" y="0"/>
                      <a:pt x="3232405" y="724674"/>
                      <a:pt x="3232405" y="1622282"/>
                    </a:cubicBezTo>
                    <a:lnTo>
                      <a:pt x="2706119" y="1622282"/>
                    </a:lnTo>
                    <a:cubicBezTo>
                      <a:pt x="2706119" y="1016980"/>
                      <a:pt x="2216980" y="526286"/>
                      <a:pt x="1613597" y="526286"/>
                    </a:cubicBezTo>
                    <a:cubicBezTo>
                      <a:pt x="1010214" y="526286"/>
                      <a:pt x="521075" y="1016980"/>
                      <a:pt x="521075" y="1622282"/>
                    </a:cubicBezTo>
                    <a:lnTo>
                      <a:pt x="0" y="1622282"/>
                    </a:lnTo>
                    <a:cubicBezTo>
                      <a:pt x="0" y="724674"/>
                      <a:pt x="722876" y="0"/>
                      <a:pt x="1614149" y="0"/>
                    </a:cubicBezTo>
                    <a:close/>
                  </a:path>
                </a:pathLst>
              </a:custGeom>
              <a:solidFill>
                <a:schemeClr val="accent4"/>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grpSp>
        <p:sp>
          <p:nvSpPr>
            <p:cNvPr id="27" name="Google Shape;2902;p151">
              <a:extLst>
                <a:ext uri="{FF2B5EF4-FFF2-40B4-BE49-F238E27FC236}">
                  <a16:creationId xmlns:a16="http://schemas.microsoft.com/office/drawing/2014/main" id="{66D26294-F258-1D46-FEBC-D9E31AC8D156}"/>
                </a:ext>
              </a:extLst>
            </p:cNvPr>
            <p:cNvSpPr/>
            <p:nvPr userDrawn="1"/>
          </p:nvSpPr>
          <p:spPr>
            <a:xfrm>
              <a:off x="1838475" y="2911424"/>
              <a:ext cx="1233547" cy="1237048"/>
            </a:xfrm>
            <a:prstGeom prst="ellipse">
              <a:avLst/>
            </a:prstGeom>
            <a:solidFill>
              <a:srgbClr val="F2F2F2"/>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sp>
          <p:nvSpPr>
            <p:cNvPr id="29" name="Google Shape;2903;p151">
              <a:extLst>
                <a:ext uri="{FF2B5EF4-FFF2-40B4-BE49-F238E27FC236}">
                  <a16:creationId xmlns:a16="http://schemas.microsoft.com/office/drawing/2014/main" id="{818FE8C8-CE3C-95F5-877B-25C1803BD512}"/>
                </a:ext>
              </a:extLst>
            </p:cNvPr>
            <p:cNvSpPr/>
            <p:nvPr userDrawn="1"/>
          </p:nvSpPr>
          <p:spPr>
            <a:xfrm>
              <a:off x="3659038" y="2911424"/>
              <a:ext cx="1231214" cy="1237048"/>
            </a:xfrm>
            <a:prstGeom prst="ellipse">
              <a:avLst/>
            </a:prstGeom>
            <a:solidFill>
              <a:srgbClr val="F2F2F2"/>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sp>
          <p:nvSpPr>
            <p:cNvPr id="30" name="Google Shape;2904;p151">
              <a:extLst>
                <a:ext uri="{FF2B5EF4-FFF2-40B4-BE49-F238E27FC236}">
                  <a16:creationId xmlns:a16="http://schemas.microsoft.com/office/drawing/2014/main" id="{E8AFD884-B02A-811C-C960-80B06B33FB4E}"/>
                </a:ext>
              </a:extLst>
            </p:cNvPr>
            <p:cNvSpPr/>
            <p:nvPr userDrawn="1"/>
          </p:nvSpPr>
          <p:spPr>
            <a:xfrm>
              <a:off x="5477265" y="2911424"/>
              <a:ext cx="1233547" cy="1237048"/>
            </a:xfrm>
            <a:prstGeom prst="ellipse">
              <a:avLst/>
            </a:prstGeom>
            <a:solidFill>
              <a:srgbClr val="F2F2F2"/>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sp>
          <p:nvSpPr>
            <p:cNvPr id="31" name="Google Shape;2905;p151">
              <a:extLst>
                <a:ext uri="{FF2B5EF4-FFF2-40B4-BE49-F238E27FC236}">
                  <a16:creationId xmlns:a16="http://schemas.microsoft.com/office/drawing/2014/main" id="{D75FDBA1-671C-5DB1-B7AD-CF4980817F39}"/>
                </a:ext>
              </a:extLst>
            </p:cNvPr>
            <p:cNvSpPr/>
            <p:nvPr userDrawn="1"/>
          </p:nvSpPr>
          <p:spPr>
            <a:xfrm>
              <a:off x="7298994" y="2903255"/>
              <a:ext cx="1233547" cy="1237048"/>
            </a:xfrm>
            <a:prstGeom prst="ellipse">
              <a:avLst/>
            </a:prstGeom>
            <a:solidFill>
              <a:srgbClr val="F2F2F2"/>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sp>
          <p:nvSpPr>
            <p:cNvPr id="32" name="Google Shape;2906;p151">
              <a:extLst>
                <a:ext uri="{FF2B5EF4-FFF2-40B4-BE49-F238E27FC236}">
                  <a16:creationId xmlns:a16="http://schemas.microsoft.com/office/drawing/2014/main" id="{7C58DB30-B9EC-483C-1DE5-D877A07BC78F}"/>
                </a:ext>
              </a:extLst>
            </p:cNvPr>
            <p:cNvSpPr/>
            <p:nvPr userDrawn="1"/>
          </p:nvSpPr>
          <p:spPr>
            <a:xfrm>
              <a:off x="9119556" y="2903255"/>
              <a:ext cx="1231214" cy="1237048"/>
            </a:xfrm>
            <a:prstGeom prst="ellipse">
              <a:avLst/>
            </a:prstGeom>
            <a:solidFill>
              <a:srgbClr val="F2F2F2"/>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grpSp>
      <p:sp>
        <p:nvSpPr>
          <p:cNvPr id="6" name="Titre 6">
            <a:extLst>
              <a:ext uri="{FF2B5EF4-FFF2-40B4-BE49-F238E27FC236}">
                <a16:creationId xmlns:a16="http://schemas.microsoft.com/office/drawing/2014/main" id="{ECDDFE7C-765B-C327-FCD6-63135C9732F9}"/>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3638194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cess 6">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957756-A711-8BA8-1158-9F391B7C1460}"/>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3C5801E2-B25D-9742-BA5E-4BFDBBFA58FD}"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grpSp>
        <p:nvGrpSpPr>
          <p:cNvPr id="15" name="Groupe 14">
            <a:extLst>
              <a:ext uri="{FF2B5EF4-FFF2-40B4-BE49-F238E27FC236}">
                <a16:creationId xmlns:a16="http://schemas.microsoft.com/office/drawing/2014/main" id="{A5D94F73-99EB-4016-2B93-CF088FA8A5C5}"/>
              </a:ext>
            </a:extLst>
          </p:cNvPr>
          <p:cNvGrpSpPr/>
          <p:nvPr userDrawn="1"/>
        </p:nvGrpSpPr>
        <p:grpSpPr>
          <a:xfrm>
            <a:off x="1726060" y="3037111"/>
            <a:ext cx="8738293" cy="969334"/>
            <a:chOff x="1726060" y="3037111"/>
            <a:chExt cx="8738293" cy="969334"/>
          </a:xfrm>
        </p:grpSpPr>
        <p:sp>
          <p:nvSpPr>
            <p:cNvPr id="6" name="Google Shape;2821;p149">
              <a:extLst>
                <a:ext uri="{FF2B5EF4-FFF2-40B4-BE49-F238E27FC236}">
                  <a16:creationId xmlns:a16="http://schemas.microsoft.com/office/drawing/2014/main" id="{C725517D-FFF6-7AE4-4BBA-731970400A39}"/>
                </a:ext>
              </a:extLst>
            </p:cNvPr>
            <p:cNvSpPr/>
            <p:nvPr userDrawn="1"/>
          </p:nvSpPr>
          <p:spPr>
            <a:xfrm>
              <a:off x="3055516" y="3317470"/>
              <a:ext cx="252660" cy="408615"/>
            </a:xfrm>
            <a:custGeom>
              <a:avLst/>
              <a:gdLst/>
              <a:ahLst/>
              <a:cxnLst/>
              <a:rect l="l" t="t" r="r" b="b"/>
              <a:pathLst>
                <a:path w="4028" h="6501" extrusionOk="0">
                  <a:moveTo>
                    <a:pt x="227" y="5177"/>
                  </a:moveTo>
                  <a:lnTo>
                    <a:pt x="227" y="5177"/>
                  </a:lnTo>
                  <a:lnTo>
                    <a:pt x="199" y="5205"/>
                  </a:lnTo>
                  <a:lnTo>
                    <a:pt x="174" y="5235"/>
                  </a:lnTo>
                  <a:lnTo>
                    <a:pt x="150" y="5265"/>
                  </a:lnTo>
                  <a:lnTo>
                    <a:pt x="128" y="5297"/>
                  </a:lnTo>
                  <a:lnTo>
                    <a:pt x="108" y="5330"/>
                  </a:lnTo>
                  <a:lnTo>
                    <a:pt x="89" y="5364"/>
                  </a:lnTo>
                  <a:lnTo>
                    <a:pt x="72" y="5398"/>
                  </a:lnTo>
                  <a:lnTo>
                    <a:pt x="57" y="5432"/>
                  </a:lnTo>
                  <a:lnTo>
                    <a:pt x="44" y="5468"/>
                  </a:lnTo>
                  <a:lnTo>
                    <a:pt x="32" y="5504"/>
                  </a:lnTo>
                  <a:lnTo>
                    <a:pt x="22" y="5540"/>
                  </a:lnTo>
                  <a:lnTo>
                    <a:pt x="14" y="5577"/>
                  </a:lnTo>
                  <a:lnTo>
                    <a:pt x="8" y="5613"/>
                  </a:lnTo>
                  <a:lnTo>
                    <a:pt x="4" y="5651"/>
                  </a:lnTo>
                  <a:lnTo>
                    <a:pt x="1" y="5688"/>
                  </a:lnTo>
                  <a:lnTo>
                    <a:pt x="0" y="5726"/>
                  </a:lnTo>
                  <a:lnTo>
                    <a:pt x="1" y="5762"/>
                  </a:lnTo>
                  <a:lnTo>
                    <a:pt x="4" y="5800"/>
                  </a:lnTo>
                  <a:lnTo>
                    <a:pt x="8" y="5837"/>
                  </a:lnTo>
                  <a:lnTo>
                    <a:pt x="14" y="5874"/>
                  </a:lnTo>
                  <a:lnTo>
                    <a:pt x="22" y="5910"/>
                  </a:lnTo>
                  <a:lnTo>
                    <a:pt x="32" y="5947"/>
                  </a:lnTo>
                  <a:lnTo>
                    <a:pt x="44" y="5982"/>
                  </a:lnTo>
                  <a:lnTo>
                    <a:pt x="57" y="6018"/>
                  </a:lnTo>
                  <a:lnTo>
                    <a:pt x="72" y="6052"/>
                  </a:lnTo>
                  <a:lnTo>
                    <a:pt x="89" y="6087"/>
                  </a:lnTo>
                  <a:lnTo>
                    <a:pt x="108" y="6120"/>
                  </a:lnTo>
                  <a:lnTo>
                    <a:pt x="128" y="6153"/>
                  </a:lnTo>
                  <a:lnTo>
                    <a:pt x="150" y="6185"/>
                  </a:lnTo>
                  <a:lnTo>
                    <a:pt x="174" y="6216"/>
                  </a:lnTo>
                  <a:lnTo>
                    <a:pt x="199" y="6245"/>
                  </a:lnTo>
                  <a:lnTo>
                    <a:pt x="227" y="6275"/>
                  </a:lnTo>
                  <a:lnTo>
                    <a:pt x="256" y="6302"/>
                  </a:lnTo>
                  <a:lnTo>
                    <a:pt x="285" y="6328"/>
                  </a:lnTo>
                  <a:lnTo>
                    <a:pt x="316" y="6352"/>
                  </a:lnTo>
                  <a:lnTo>
                    <a:pt x="348" y="6373"/>
                  </a:lnTo>
                  <a:lnTo>
                    <a:pt x="381" y="6394"/>
                  </a:lnTo>
                  <a:lnTo>
                    <a:pt x="414" y="6412"/>
                  </a:lnTo>
                  <a:lnTo>
                    <a:pt x="449" y="6430"/>
                  </a:lnTo>
                  <a:lnTo>
                    <a:pt x="483" y="6444"/>
                  </a:lnTo>
                  <a:lnTo>
                    <a:pt x="518" y="6457"/>
                  </a:lnTo>
                  <a:lnTo>
                    <a:pt x="554" y="6469"/>
                  </a:lnTo>
                  <a:lnTo>
                    <a:pt x="591" y="6478"/>
                  </a:lnTo>
                  <a:lnTo>
                    <a:pt x="627" y="6487"/>
                  </a:lnTo>
                  <a:lnTo>
                    <a:pt x="664" y="6493"/>
                  </a:lnTo>
                  <a:lnTo>
                    <a:pt x="702" y="6497"/>
                  </a:lnTo>
                  <a:lnTo>
                    <a:pt x="739" y="6500"/>
                  </a:lnTo>
                  <a:lnTo>
                    <a:pt x="775" y="6501"/>
                  </a:lnTo>
                  <a:lnTo>
                    <a:pt x="813" y="6500"/>
                  </a:lnTo>
                  <a:lnTo>
                    <a:pt x="850" y="6497"/>
                  </a:lnTo>
                  <a:lnTo>
                    <a:pt x="888" y="6493"/>
                  </a:lnTo>
                  <a:lnTo>
                    <a:pt x="924" y="6487"/>
                  </a:lnTo>
                  <a:lnTo>
                    <a:pt x="961" y="6478"/>
                  </a:lnTo>
                  <a:lnTo>
                    <a:pt x="998" y="6469"/>
                  </a:lnTo>
                  <a:lnTo>
                    <a:pt x="1033" y="6457"/>
                  </a:lnTo>
                  <a:lnTo>
                    <a:pt x="1069" y="6444"/>
                  </a:lnTo>
                  <a:lnTo>
                    <a:pt x="1103" y="6430"/>
                  </a:lnTo>
                  <a:lnTo>
                    <a:pt x="1137" y="6412"/>
                  </a:lnTo>
                  <a:lnTo>
                    <a:pt x="1171" y="6394"/>
                  </a:lnTo>
                  <a:lnTo>
                    <a:pt x="1204" y="6373"/>
                  </a:lnTo>
                  <a:lnTo>
                    <a:pt x="1236" y="6352"/>
                  </a:lnTo>
                  <a:lnTo>
                    <a:pt x="1266" y="6328"/>
                  </a:lnTo>
                  <a:lnTo>
                    <a:pt x="1296" y="6302"/>
                  </a:lnTo>
                  <a:lnTo>
                    <a:pt x="1326" y="6275"/>
                  </a:lnTo>
                  <a:lnTo>
                    <a:pt x="3768" y="3831"/>
                  </a:lnTo>
                  <a:lnTo>
                    <a:pt x="3802" y="3800"/>
                  </a:lnTo>
                  <a:lnTo>
                    <a:pt x="3826" y="3773"/>
                  </a:lnTo>
                  <a:lnTo>
                    <a:pt x="3851" y="3746"/>
                  </a:lnTo>
                  <a:lnTo>
                    <a:pt x="3874" y="3716"/>
                  </a:lnTo>
                  <a:lnTo>
                    <a:pt x="3895" y="3687"/>
                  </a:lnTo>
                  <a:lnTo>
                    <a:pt x="3914" y="3656"/>
                  </a:lnTo>
                  <a:lnTo>
                    <a:pt x="3933" y="3625"/>
                  </a:lnTo>
                  <a:lnTo>
                    <a:pt x="3949" y="3593"/>
                  </a:lnTo>
                  <a:lnTo>
                    <a:pt x="3964" y="3561"/>
                  </a:lnTo>
                  <a:lnTo>
                    <a:pt x="3977" y="3528"/>
                  </a:lnTo>
                  <a:lnTo>
                    <a:pt x="3989" y="3494"/>
                  </a:lnTo>
                  <a:lnTo>
                    <a:pt x="3999" y="3461"/>
                  </a:lnTo>
                  <a:lnTo>
                    <a:pt x="4007" y="3426"/>
                  </a:lnTo>
                  <a:lnTo>
                    <a:pt x="4015" y="3392"/>
                  </a:lnTo>
                  <a:lnTo>
                    <a:pt x="4020" y="3357"/>
                  </a:lnTo>
                  <a:lnTo>
                    <a:pt x="4024" y="3322"/>
                  </a:lnTo>
                  <a:lnTo>
                    <a:pt x="4026" y="3287"/>
                  </a:lnTo>
                  <a:lnTo>
                    <a:pt x="4028" y="3270"/>
                  </a:lnTo>
                  <a:lnTo>
                    <a:pt x="4028" y="3268"/>
                  </a:lnTo>
                  <a:lnTo>
                    <a:pt x="4028" y="3251"/>
                  </a:lnTo>
                  <a:lnTo>
                    <a:pt x="4028" y="3250"/>
                  </a:lnTo>
                  <a:lnTo>
                    <a:pt x="4028" y="3232"/>
                  </a:lnTo>
                  <a:lnTo>
                    <a:pt x="4028" y="3231"/>
                  </a:lnTo>
                  <a:lnTo>
                    <a:pt x="4026" y="3215"/>
                  </a:lnTo>
                  <a:lnTo>
                    <a:pt x="4024" y="3179"/>
                  </a:lnTo>
                  <a:lnTo>
                    <a:pt x="4020" y="3145"/>
                  </a:lnTo>
                  <a:lnTo>
                    <a:pt x="4015" y="3109"/>
                  </a:lnTo>
                  <a:lnTo>
                    <a:pt x="4007" y="3075"/>
                  </a:lnTo>
                  <a:lnTo>
                    <a:pt x="3999" y="3041"/>
                  </a:lnTo>
                  <a:lnTo>
                    <a:pt x="3989" y="3007"/>
                  </a:lnTo>
                  <a:lnTo>
                    <a:pt x="3977" y="2973"/>
                  </a:lnTo>
                  <a:lnTo>
                    <a:pt x="3964" y="2940"/>
                  </a:lnTo>
                  <a:lnTo>
                    <a:pt x="3949" y="2908"/>
                  </a:lnTo>
                  <a:lnTo>
                    <a:pt x="3933" y="2876"/>
                  </a:lnTo>
                  <a:lnTo>
                    <a:pt x="3915" y="2845"/>
                  </a:lnTo>
                  <a:lnTo>
                    <a:pt x="3895" y="2815"/>
                  </a:lnTo>
                  <a:lnTo>
                    <a:pt x="3874" y="2785"/>
                  </a:lnTo>
                  <a:lnTo>
                    <a:pt x="3851" y="2755"/>
                  </a:lnTo>
                  <a:lnTo>
                    <a:pt x="3826" y="2727"/>
                  </a:lnTo>
                  <a:lnTo>
                    <a:pt x="3802" y="2701"/>
                  </a:lnTo>
                  <a:lnTo>
                    <a:pt x="3770" y="2671"/>
                  </a:lnTo>
                  <a:lnTo>
                    <a:pt x="1326" y="226"/>
                  </a:lnTo>
                  <a:lnTo>
                    <a:pt x="1296" y="199"/>
                  </a:lnTo>
                  <a:lnTo>
                    <a:pt x="1266" y="173"/>
                  </a:lnTo>
                  <a:lnTo>
                    <a:pt x="1236" y="149"/>
                  </a:lnTo>
                  <a:lnTo>
                    <a:pt x="1204" y="127"/>
                  </a:lnTo>
                  <a:lnTo>
                    <a:pt x="1171" y="107"/>
                  </a:lnTo>
                  <a:lnTo>
                    <a:pt x="1137" y="88"/>
                  </a:lnTo>
                  <a:lnTo>
                    <a:pt x="1103" y="71"/>
                  </a:lnTo>
                  <a:lnTo>
                    <a:pt x="1069" y="57"/>
                  </a:lnTo>
                  <a:lnTo>
                    <a:pt x="1033" y="43"/>
                  </a:lnTo>
                  <a:lnTo>
                    <a:pt x="998" y="32"/>
                  </a:lnTo>
                  <a:lnTo>
                    <a:pt x="961" y="22"/>
                  </a:lnTo>
                  <a:lnTo>
                    <a:pt x="924" y="15"/>
                  </a:lnTo>
                  <a:lnTo>
                    <a:pt x="888" y="7"/>
                  </a:lnTo>
                  <a:lnTo>
                    <a:pt x="850" y="4"/>
                  </a:lnTo>
                  <a:lnTo>
                    <a:pt x="813" y="0"/>
                  </a:lnTo>
                  <a:lnTo>
                    <a:pt x="775" y="0"/>
                  </a:lnTo>
                  <a:lnTo>
                    <a:pt x="739" y="0"/>
                  </a:lnTo>
                  <a:lnTo>
                    <a:pt x="702" y="4"/>
                  </a:lnTo>
                  <a:lnTo>
                    <a:pt x="664" y="7"/>
                  </a:lnTo>
                  <a:lnTo>
                    <a:pt x="627" y="15"/>
                  </a:lnTo>
                  <a:lnTo>
                    <a:pt x="591" y="22"/>
                  </a:lnTo>
                  <a:lnTo>
                    <a:pt x="554" y="32"/>
                  </a:lnTo>
                  <a:lnTo>
                    <a:pt x="518" y="43"/>
                  </a:lnTo>
                  <a:lnTo>
                    <a:pt x="483" y="57"/>
                  </a:lnTo>
                  <a:lnTo>
                    <a:pt x="449" y="71"/>
                  </a:lnTo>
                  <a:lnTo>
                    <a:pt x="414" y="88"/>
                  </a:lnTo>
                  <a:lnTo>
                    <a:pt x="381" y="107"/>
                  </a:lnTo>
                  <a:lnTo>
                    <a:pt x="348" y="127"/>
                  </a:lnTo>
                  <a:lnTo>
                    <a:pt x="316" y="149"/>
                  </a:lnTo>
                  <a:lnTo>
                    <a:pt x="285" y="173"/>
                  </a:lnTo>
                  <a:lnTo>
                    <a:pt x="256" y="199"/>
                  </a:lnTo>
                  <a:lnTo>
                    <a:pt x="227" y="226"/>
                  </a:lnTo>
                  <a:lnTo>
                    <a:pt x="199" y="255"/>
                  </a:lnTo>
                  <a:lnTo>
                    <a:pt x="174" y="286"/>
                  </a:lnTo>
                  <a:lnTo>
                    <a:pt x="150" y="316"/>
                  </a:lnTo>
                  <a:lnTo>
                    <a:pt x="128" y="348"/>
                  </a:lnTo>
                  <a:lnTo>
                    <a:pt x="108" y="380"/>
                  </a:lnTo>
                  <a:lnTo>
                    <a:pt x="89" y="415"/>
                  </a:lnTo>
                  <a:lnTo>
                    <a:pt x="72" y="448"/>
                  </a:lnTo>
                  <a:lnTo>
                    <a:pt x="57" y="483"/>
                  </a:lnTo>
                  <a:lnTo>
                    <a:pt x="44" y="519"/>
                  </a:lnTo>
                  <a:lnTo>
                    <a:pt x="32" y="554"/>
                  </a:lnTo>
                  <a:lnTo>
                    <a:pt x="22" y="591"/>
                  </a:lnTo>
                  <a:lnTo>
                    <a:pt x="14" y="628"/>
                  </a:lnTo>
                  <a:lnTo>
                    <a:pt x="8" y="664"/>
                  </a:lnTo>
                  <a:lnTo>
                    <a:pt x="4" y="701"/>
                  </a:lnTo>
                  <a:lnTo>
                    <a:pt x="1" y="738"/>
                  </a:lnTo>
                  <a:lnTo>
                    <a:pt x="0" y="776"/>
                  </a:lnTo>
                  <a:lnTo>
                    <a:pt x="1" y="813"/>
                  </a:lnTo>
                  <a:lnTo>
                    <a:pt x="4" y="850"/>
                  </a:lnTo>
                  <a:lnTo>
                    <a:pt x="8" y="887"/>
                  </a:lnTo>
                  <a:lnTo>
                    <a:pt x="14" y="925"/>
                  </a:lnTo>
                  <a:lnTo>
                    <a:pt x="22" y="960"/>
                  </a:lnTo>
                  <a:lnTo>
                    <a:pt x="32" y="997"/>
                  </a:lnTo>
                  <a:lnTo>
                    <a:pt x="44" y="1032"/>
                  </a:lnTo>
                  <a:lnTo>
                    <a:pt x="57" y="1068"/>
                  </a:lnTo>
                  <a:lnTo>
                    <a:pt x="72" y="1103"/>
                  </a:lnTo>
                  <a:lnTo>
                    <a:pt x="89" y="1138"/>
                  </a:lnTo>
                  <a:lnTo>
                    <a:pt x="108" y="1171"/>
                  </a:lnTo>
                  <a:lnTo>
                    <a:pt x="128" y="1203"/>
                  </a:lnTo>
                  <a:lnTo>
                    <a:pt x="150" y="1235"/>
                  </a:lnTo>
                  <a:lnTo>
                    <a:pt x="174" y="1265"/>
                  </a:lnTo>
                  <a:lnTo>
                    <a:pt x="199" y="1296"/>
                  </a:lnTo>
                  <a:lnTo>
                    <a:pt x="227" y="1325"/>
                  </a:lnTo>
                  <a:lnTo>
                    <a:pt x="2153" y="3251"/>
                  </a:lnTo>
                  <a:lnTo>
                    <a:pt x="227" y="5177"/>
                  </a:lnTo>
                  <a:close/>
                </a:path>
              </a:pathLst>
            </a:custGeom>
            <a:solidFill>
              <a:srgbClr val="F2F2F2"/>
            </a:solidFill>
            <a:ln>
              <a:noFill/>
            </a:ln>
          </p:spPr>
          <p:txBody>
            <a:bodyPr spcFirstLastPara="1" wrap="square" lIns="60942" tIns="30463" rIns="60942" bIns="30463" anchor="ctr" anchorCtr="0">
              <a:noAutofit/>
            </a:bodyPr>
            <a:lstStyle/>
            <a:p>
              <a:pPr algn="l">
                <a:spcBef>
                  <a:spcPts val="0"/>
                </a:spcBef>
                <a:spcAft>
                  <a:spcPts val="0"/>
                </a:spcAft>
              </a:pPr>
              <a:endParaRPr sz="2700">
                <a:solidFill>
                  <a:schemeClr val="dk1"/>
                </a:solidFill>
                <a:latin typeface="Montserrat Light"/>
                <a:ea typeface="Montserrat Light"/>
                <a:cs typeface="Montserrat Light"/>
                <a:sym typeface="Montserrat Light"/>
              </a:endParaRPr>
            </a:p>
          </p:txBody>
        </p:sp>
        <p:sp>
          <p:nvSpPr>
            <p:cNvPr id="7" name="Google Shape;2822;p149">
              <a:extLst>
                <a:ext uri="{FF2B5EF4-FFF2-40B4-BE49-F238E27FC236}">
                  <a16:creationId xmlns:a16="http://schemas.microsoft.com/office/drawing/2014/main" id="{95DC0BC2-BFE4-5323-B5E1-8EAF103C6D88}"/>
                </a:ext>
              </a:extLst>
            </p:cNvPr>
            <p:cNvSpPr/>
            <p:nvPr userDrawn="1"/>
          </p:nvSpPr>
          <p:spPr>
            <a:xfrm>
              <a:off x="4997756" y="3317470"/>
              <a:ext cx="252660" cy="408615"/>
            </a:xfrm>
            <a:custGeom>
              <a:avLst/>
              <a:gdLst/>
              <a:ahLst/>
              <a:cxnLst/>
              <a:rect l="l" t="t" r="r" b="b"/>
              <a:pathLst>
                <a:path w="4028" h="6501" extrusionOk="0">
                  <a:moveTo>
                    <a:pt x="227" y="5177"/>
                  </a:moveTo>
                  <a:lnTo>
                    <a:pt x="227" y="5177"/>
                  </a:lnTo>
                  <a:lnTo>
                    <a:pt x="199" y="5205"/>
                  </a:lnTo>
                  <a:lnTo>
                    <a:pt x="174" y="5235"/>
                  </a:lnTo>
                  <a:lnTo>
                    <a:pt x="150" y="5265"/>
                  </a:lnTo>
                  <a:lnTo>
                    <a:pt x="128" y="5297"/>
                  </a:lnTo>
                  <a:lnTo>
                    <a:pt x="108" y="5330"/>
                  </a:lnTo>
                  <a:lnTo>
                    <a:pt x="89" y="5364"/>
                  </a:lnTo>
                  <a:lnTo>
                    <a:pt x="72" y="5398"/>
                  </a:lnTo>
                  <a:lnTo>
                    <a:pt x="57" y="5432"/>
                  </a:lnTo>
                  <a:lnTo>
                    <a:pt x="44" y="5468"/>
                  </a:lnTo>
                  <a:lnTo>
                    <a:pt x="32" y="5504"/>
                  </a:lnTo>
                  <a:lnTo>
                    <a:pt x="22" y="5540"/>
                  </a:lnTo>
                  <a:lnTo>
                    <a:pt x="14" y="5577"/>
                  </a:lnTo>
                  <a:lnTo>
                    <a:pt x="8" y="5613"/>
                  </a:lnTo>
                  <a:lnTo>
                    <a:pt x="4" y="5651"/>
                  </a:lnTo>
                  <a:lnTo>
                    <a:pt x="1" y="5688"/>
                  </a:lnTo>
                  <a:lnTo>
                    <a:pt x="0" y="5726"/>
                  </a:lnTo>
                  <a:lnTo>
                    <a:pt x="1" y="5762"/>
                  </a:lnTo>
                  <a:lnTo>
                    <a:pt x="4" y="5800"/>
                  </a:lnTo>
                  <a:lnTo>
                    <a:pt x="8" y="5837"/>
                  </a:lnTo>
                  <a:lnTo>
                    <a:pt x="14" y="5874"/>
                  </a:lnTo>
                  <a:lnTo>
                    <a:pt x="22" y="5910"/>
                  </a:lnTo>
                  <a:lnTo>
                    <a:pt x="32" y="5947"/>
                  </a:lnTo>
                  <a:lnTo>
                    <a:pt x="44" y="5982"/>
                  </a:lnTo>
                  <a:lnTo>
                    <a:pt x="57" y="6018"/>
                  </a:lnTo>
                  <a:lnTo>
                    <a:pt x="72" y="6052"/>
                  </a:lnTo>
                  <a:lnTo>
                    <a:pt x="89" y="6087"/>
                  </a:lnTo>
                  <a:lnTo>
                    <a:pt x="108" y="6120"/>
                  </a:lnTo>
                  <a:lnTo>
                    <a:pt x="128" y="6153"/>
                  </a:lnTo>
                  <a:lnTo>
                    <a:pt x="150" y="6185"/>
                  </a:lnTo>
                  <a:lnTo>
                    <a:pt x="174" y="6216"/>
                  </a:lnTo>
                  <a:lnTo>
                    <a:pt x="199" y="6245"/>
                  </a:lnTo>
                  <a:lnTo>
                    <a:pt x="227" y="6275"/>
                  </a:lnTo>
                  <a:lnTo>
                    <a:pt x="256" y="6302"/>
                  </a:lnTo>
                  <a:lnTo>
                    <a:pt x="285" y="6328"/>
                  </a:lnTo>
                  <a:lnTo>
                    <a:pt x="316" y="6352"/>
                  </a:lnTo>
                  <a:lnTo>
                    <a:pt x="348" y="6373"/>
                  </a:lnTo>
                  <a:lnTo>
                    <a:pt x="381" y="6394"/>
                  </a:lnTo>
                  <a:lnTo>
                    <a:pt x="414" y="6412"/>
                  </a:lnTo>
                  <a:lnTo>
                    <a:pt x="449" y="6430"/>
                  </a:lnTo>
                  <a:lnTo>
                    <a:pt x="483" y="6444"/>
                  </a:lnTo>
                  <a:lnTo>
                    <a:pt x="518" y="6457"/>
                  </a:lnTo>
                  <a:lnTo>
                    <a:pt x="554" y="6469"/>
                  </a:lnTo>
                  <a:lnTo>
                    <a:pt x="591" y="6478"/>
                  </a:lnTo>
                  <a:lnTo>
                    <a:pt x="627" y="6487"/>
                  </a:lnTo>
                  <a:lnTo>
                    <a:pt x="664" y="6493"/>
                  </a:lnTo>
                  <a:lnTo>
                    <a:pt x="702" y="6497"/>
                  </a:lnTo>
                  <a:lnTo>
                    <a:pt x="739" y="6500"/>
                  </a:lnTo>
                  <a:lnTo>
                    <a:pt x="775" y="6501"/>
                  </a:lnTo>
                  <a:lnTo>
                    <a:pt x="813" y="6500"/>
                  </a:lnTo>
                  <a:lnTo>
                    <a:pt x="850" y="6497"/>
                  </a:lnTo>
                  <a:lnTo>
                    <a:pt x="888" y="6493"/>
                  </a:lnTo>
                  <a:lnTo>
                    <a:pt x="924" y="6487"/>
                  </a:lnTo>
                  <a:lnTo>
                    <a:pt x="961" y="6478"/>
                  </a:lnTo>
                  <a:lnTo>
                    <a:pt x="998" y="6469"/>
                  </a:lnTo>
                  <a:lnTo>
                    <a:pt x="1033" y="6457"/>
                  </a:lnTo>
                  <a:lnTo>
                    <a:pt x="1069" y="6444"/>
                  </a:lnTo>
                  <a:lnTo>
                    <a:pt x="1103" y="6430"/>
                  </a:lnTo>
                  <a:lnTo>
                    <a:pt x="1137" y="6412"/>
                  </a:lnTo>
                  <a:lnTo>
                    <a:pt x="1171" y="6394"/>
                  </a:lnTo>
                  <a:lnTo>
                    <a:pt x="1204" y="6373"/>
                  </a:lnTo>
                  <a:lnTo>
                    <a:pt x="1236" y="6352"/>
                  </a:lnTo>
                  <a:lnTo>
                    <a:pt x="1266" y="6328"/>
                  </a:lnTo>
                  <a:lnTo>
                    <a:pt x="1296" y="6302"/>
                  </a:lnTo>
                  <a:lnTo>
                    <a:pt x="1326" y="6275"/>
                  </a:lnTo>
                  <a:lnTo>
                    <a:pt x="3768" y="3831"/>
                  </a:lnTo>
                  <a:lnTo>
                    <a:pt x="3802" y="3800"/>
                  </a:lnTo>
                  <a:lnTo>
                    <a:pt x="3826" y="3773"/>
                  </a:lnTo>
                  <a:lnTo>
                    <a:pt x="3851" y="3746"/>
                  </a:lnTo>
                  <a:lnTo>
                    <a:pt x="3874" y="3716"/>
                  </a:lnTo>
                  <a:lnTo>
                    <a:pt x="3895" y="3687"/>
                  </a:lnTo>
                  <a:lnTo>
                    <a:pt x="3914" y="3656"/>
                  </a:lnTo>
                  <a:lnTo>
                    <a:pt x="3933" y="3625"/>
                  </a:lnTo>
                  <a:lnTo>
                    <a:pt x="3949" y="3593"/>
                  </a:lnTo>
                  <a:lnTo>
                    <a:pt x="3964" y="3561"/>
                  </a:lnTo>
                  <a:lnTo>
                    <a:pt x="3977" y="3528"/>
                  </a:lnTo>
                  <a:lnTo>
                    <a:pt x="3989" y="3494"/>
                  </a:lnTo>
                  <a:lnTo>
                    <a:pt x="3999" y="3461"/>
                  </a:lnTo>
                  <a:lnTo>
                    <a:pt x="4007" y="3426"/>
                  </a:lnTo>
                  <a:lnTo>
                    <a:pt x="4015" y="3392"/>
                  </a:lnTo>
                  <a:lnTo>
                    <a:pt x="4020" y="3357"/>
                  </a:lnTo>
                  <a:lnTo>
                    <a:pt x="4024" y="3322"/>
                  </a:lnTo>
                  <a:lnTo>
                    <a:pt x="4026" y="3287"/>
                  </a:lnTo>
                  <a:lnTo>
                    <a:pt x="4028" y="3270"/>
                  </a:lnTo>
                  <a:lnTo>
                    <a:pt x="4028" y="3268"/>
                  </a:lnTo>
                  <a:lnTo>
                    <a:pt x="4028" y="3251"/>
                  </a:lnTo>
                  <a:lnTo>
                    <a:pt x="4028" y="3250"/>
                  </a:lnTo>
                  <a:lnTo>
                    <a:pt x="4028" y="3232"/>
                  </a:lnTo>
                  <a:lnTo>
                    <a:pt x="4028" y="3231"/>
                  </a:lnTo>
                  <a:lnTo>
                    <a:pt x="4026" y="3215"/>
                  </a:lnTo>
                  <a:lnTo>
                    <a:pt x="4024" y="3179"/>
                  </a:lnTo>
                  <a:lnTo>
                    <a:pt x="4020" y="3145"/>
                  </a:lnTo>
                  <a:lnTo>
                    <a:pt x="4015" y="3109"/>
                  </a:lnTo>
                  <a:lnTo>
                    <a:pt x="4007" y="3075"/>
                  </a:lnTo>
                  <a:lnTo>
                    <a:pt x="3999" y="3041"/>
                  </a:lnTo>
                  <a:lnTo>
                    <a:pt x="3989" y="3007"/>
                  </a:lnTo>
                  <a:lnTo>
                    <a:pt x="3977" y="2973"/>
                  </a:lnTo>
                  <a:lnTo>
                    <a:pt x="3964" y="2940"/>
                  </a:lnTo>
                  <a:lnTo>
                    <a:pt x="3949" y="2908"/>
                  </a:lnTo>
                  <a:lnTo>
                    <a:pt x="3933" y="2876"/>
                  </a:lnTo>
                  <a:lnTo>
                    <a:pt x="3915" y="2845"/>
                  </a:lnTo>
                  <a:lnTo>
                    <a:pt x="3895" y="2815"/>
                  </a:lnTo>
                  <a:lnTo>
                    <a:pt x="3874" y="2785"/>
                  </a:lnTo>
                  <a:lnTo>
                    <a:pt x="3851" y="2755"/>
                  </a:lnTo>
                  <a:lnTo>
                    <a:pt x="3826" y="2727"/>
                  </a:lnTo>
                  <a:lnTo>
                    <a:pt x="3802" y="2701"/>
                  </a:lnTo>
                  <a:lnTo>
                    <a:pt x="3770" y="2671"/>
                  </a:lnTo>
                  <a:lnTo>
                    <a:pt x="1326" y="226"/>
                  </a:lnTo>
                  <a:lnTo>
                    <a:pt x="1296" y="199"/>
                  </a:lnTo>
                  <a:lnTo>
                    <a:pt x="1266" y="173"/>
                  </a:lnTo>
                  <a:lnTo>
                    <a:pt x="1236" y="149"/>
                  </a:lnTo>
                  <a:lnTo>
                    <a:pt x="1204" y="127"/>
                  </a:lnTo>
                  <a:lnTo>
                    <a:pt x="1171" y="107"/>
                  </a:lnTo>
                  <a:lnTo>
                    <a:pt x="1137" y="88"/>
                  </a:lnTo>
                  <a:lnTo>
                    <a:pt x="1103" y="71"/>
                  </a:lnTo>
                  <a:lnTo>
                    <a:pt x="1069" y="57"/>
                  </a:lnTo>
                  <a:lnTo>
                    <a:pt x="1033" y="43"/>
                  </a:lnTo>
                  <a:lnTo>
                    <a:pt x="998" y="32"/>
                  </a:lnTo>
                  <a:lnTo>
                    <a:pt x="961" y="22"/>
                  </a:lnTo>
                  <a:lnTo>
                    <a:pt x="924" y="15"/>
                  </a:lnTo>
                  <a:lnTo>
                    <a:pt x="888" y="7"/>
                  </a:lnTo>
                  <a:lnTo>
                    <a:pt x="850" y="4"/>
                  </a:lnTo>
                  <a:lnTo>
                    <a:pt x="813" y="0"/>
                  </a:lnTo>
                  <a:lnTo>
                    <a:pt x="775" y="0"/>
                  </a:lnTo>
                  <a:lnTo>
                    <a:pt x="739" y="0"/>
                  </a:lnTo>
                  <a:lnTo>
                    <a:pt x="702" y="4"/>
                  </a:lnTo>
                  <a:lnTo>
                    <a:pt x="664" y="7"/>
                  </a:lnTo>
                  <a:lnTo>
                    <a:pt x="627" y="15"/>
                  </a:lnTo>
                  <a:lnTo>
                    <a:pt x="591" y="22"/>
                  </a:lnTo>
                  <a:lnTo>
                    <a:pt x="554" y="32"/>
                  </a:lnTo>
                  <a:lnTo>
                    <a:pt x="518" y="43"/>
                  </a:lnTo>
                  <a:lnTo>
                    <a:pt x="483" y="57"/>
                  </a:lnTo>
                  <a:lnTo>
                    <a:pt x="449" y="71"/>
                  </a:lnTo>
                  <a:lnTo>
                    <a:pt x="414" y="88"/>
                  </a:lnTo>
                  <a:lnTo>
                    <a:pt x="381" y="107"/>
                  </a:lnTo>
                  <a:lnTo>
                    <a:pt x="348" y="127"/>
                  </a:lnTo>
                  <a:lnTo>
                    <a:pt x="316" y="149"/>
                  </a:lnTo>
                  <a:lnTo>
                    <a:pt x="285" y="173"/>
                  </a:lnTo>
                  <a:lnTo>
                    <a:pt x="256" y="199"/>
                  </a:lnTo>
                  <a:lnTo>
                    <a:pt x="227" y="226"/>
                  </a:lnTo>
                  <a:lnTo>
                    <a:pt x="199" y="255"/>
                  </a:lnTo>
                  <a:lnTo>
                    <a:pt x="174" y="286"/>
                  </a:lnTo>
                  <a:lnTo>
                    <a:pt x="150" y="316"/>
                  </a:lnTo>
                  <a:lnTo>
                    <a:pt x="128" y="348"/>
                  </a:lnTo>
                  <a:lnTo>
                    <a:pt x="108" y="380"/>
                  </a:lnTo>
                  <a:lnTo>
                    <a:pt x="89" y="415"/>
                  </a:lnTo>
                  <a:lnTo>
                    <a:pt x="72" y="448"/>
                  </a:lnTo>
                  <a:lnTo>
                    <a:pt x="57" y="483"/>
                  </a:lnTo>
                  <a:lnTo>
                    <a:pt x="44" y="519"/>
                  </a:lnTo>
                  <a:lnTo>
                    <a:pt x="32" y="554"/>
                  </a:lnTo>
                  <a:lnTo>
                    <a:pt x="22" y="591"/>
                  </a:lnTo>
                  <a:lnTo>
                    <a:pt x="14" y="628"/>
                  </a:lnTo>
                  <a:lnTo>
                    <a:pt x="8" y="664"/>
                  </a:lnTo>
                  <a:lnTo>
                    <a:pt x="4" y="701"/>
                  </a:lnTo>
                  <a:lnTo>
                    <a:pt x="1" y="738"/>
                  </a:lnTo>
                  <a:lnTo>
                    <a:pt x="0" y="776"/>
                  </a:lnTo>
                  <a:lnTo>
                    <a:pt x="1" y="813"/>
                  </a:lnTo>
                  <a:lnTo>
                    <a:pt x="4" y="850"/>
                  </a:lnTo>
                  <a:lnTo>
                    <a:pt x="8" y="887"/>
                  </a:lnTo>
                  <a:lnTo>
                    <a:pt x="14" y="925"/>
                  </a:lnTo>
                  <a:lnTo>
                    <a:pt x="22" y="960"/>
                  </a:lnTo>
                  <a:lnTo>
                    <a:pt x="32" y="997"/>
                  </a:lnTo>
                  <a:lnTo>
                    <a:pt x="44" y="1032"/>
                  </a:lnTo>
                  <a:lnTo>
                    <a:pt x="57" y="1068"/>
                  </a:lnTo>
                  <a:lnTo>
                    <a:pt x="72" y="1103"/>
                  </a:lnTo>
                  <a:lnTo>
                    <a:pt x="89" y="1138"/>
                  </a:lnTo>
                  <a:lnTo>
                    <a:pt x="108" y="1171"/>
                  </a:lnTo>
                  <a:lnTo>
                    <a:pt x="128" y="1203"/>
                  </a:lnTo>
                  <a:lnTo>
                    <a:pt x="150" y="1235"/>
                  </a:lnTo>
                  <a:lnTo>
                    <a:pt x="174" y="1265"/>
                  </a:lnTo>
                  <a:lnTo>
                    <a:pt x="199" y="1296"/>
                  </a:lnTo>
                  <a:lnTo>
                    <a:pt x="227" y="1325"/>
                  </a:lnTo>
                  <a:lnTo>
                    <a:pt x="2153" y="3251"/>
                  </a:lnTo>
                  <a:lnTo>
                    <a:pt x="227" y="5177"/>
                  </a:lnTo>
                  <a:close/>
                </a:path>
              </a:pathLst>
            </a:custGeom>
            <a:solidFill>
              <a:srgbClr val="F2F2F2"/>
            </a:solidFill>
            <a:ln>
              <a:noFill/>
            </a:ln>
          </p:spPr>
          <p:txBody>
            <a:bodyPr spcFirstLastPara="1" wrap="square" lIns="60942" tIns="30463" rIns="60942" bIns="30463" anchor="ctr" anchorCtr="0">
              <a:noAutofit/>
            </a:bodyPr>
            <a:lstStyle/>
            <a:p>
              <a:pPr algn="l">
                <a:spcBef>
                  <a:spcPts val="0"/>
                </a:spcBef>
                <a:spcAft>
                  <a:spcPts val="0"/>
                </a:spcAft>
              </a:pPr>
              <a:endParaRPr sz="2700">
                <a:solidFill>
                  <a:schemeClr val="dk1"/>
                </a:solidFill>
                <a:latin typeface="Montserrat Light"/>
                <a:ea typeface="Montserrat Light"/>
                <a:cs typeface="Montserrat Light"/>
                <a:sym typeface="Montserrat Light"/>
              </a:endParaRPr>
            </a:p>
          </p:txBody>
        </p:sp>
        <p:sp>
          <p:nvSpPr>
            <p:cNvPr id="8" name="Google Shape;2823;p149">
              <a:extLst>
                <a:ext uri="{FF2B5EF4-FFF2-40B4-BE49-F238E27FC236}">
                  <a16:creationId xmlns:a16="http://schemas.microsoft.com/office/drawing/2014/main" id="{FFA9F6AB-DF66-F2D6-C8EE-6BA72888A5AF}"/>
                </a:ext>
              </a:extLst>
            </p:cNvPr>
            <p:cNvSpPr/>
            <p:nvPr userDrawn="1"/>
          </p:nvSpPr>
          <p:spPr>
            <a:xfrm>
              <a:off x="6939995" y="3317470"/>
              <a:ext cx="252660" cy="408615"/>
            </a:xfrm>
            <a:custGeom>
              <a:avLst/>
              <a:gdLst/>
              <a:ahLst/>
              <a:cxnLst/>
              <a:rect l="l" t="t" r="r" b="b"/>
              <a:pathLst>
                <a:path w="4028" h="6501" extrusionOk="0">
                  <a:moveTo>
                    <a:pt x="227" y="5177"/>
                  </a:moveTo>
                  <a:lnTo>
                    <a:pt x="227" y="5177"/>
                  </a:lnTo>
                  <a:lnTo>
                    <a:pt x="199" y="5205"/>
                  </a:lnTo>
                  <a:lnTo>
                    <a:pt x="174" y="5235"/>
                  </a:lnTo>
                  <a:lnTo>
                    <a:pt x="150" y="5265"/>
                  </a:lnTo>
                  <a:lnTo>
                    <a:pt x="128" y="5297"/>
                  </a:lnTo>
                  <a:lnTo>
                    <a:pt x="108" y="5330"/>
                  </a:lnTo>
                  <a:lnTo>
                    <a:pt x="89" y="5364"/>
                  </a:lnTo>
                  <a:lnTo>
                    <a:pt x="72" y="5398"/>
                  </a:lnTo>
                  <a:lnTo>
                    <a:pt x="57" y="5432"/>
                  </a:lnTo>
                  <a:lnTo>
                    <a:pt x="44" y="5468"/>
                  </a:lnTo>
                  <a:lnTo>
                    <a:pt x="32" y="5504"/>
                  </a:lnTo>
                  <a:lnTo>
                    <a:pt x="22" y="5540"/>
                  </a:lnTo>
                  <a:lnTo>
                    <a:pt x="14" y="5577"/>
                  </a:lnTo>
                  <a:lnTo>
                    <a:pt x="8" y="5613"/>
                  </a:lnTo>
                  <a:lnTo>
                    <a:pt x="4" y="5651"/>
                  </a:lnTo>
                  <a:lnTo>
                    <a:pt x="1" y="5688"/>
                  </a:lnTo>
                  <a:lnTo>
                    <a:pt x="0" y="5726"/>
                  </a:lnTo>
                  <a:lnTo>
                    <a:pt x="1" y="5762"/>
                  </a:lnTo>
                  <a:lnTo>
                    <a:pt x="4" y="5800"/>
                  </a:lnTo>
                  <a:lnTo>
                    <a:pt x="8" y="5837"/>
                  </a:lnTo>
                  <a:lnTo>
                    <a:pt x="14" y="5874"/>
                  </a:lnTo>
                  <a:lnTo>
                    <a:pt x="22" y="5910"/>
                  </a:lnTo>
                  <a:lnTo>
                    <a:pt x="32" y="5947"/>
                  </a:lnTo>
                  <a:lnTo>
                    <a:pt x="44" y="5982"/>
                  </a:lnTo>
                  <a:lnTo>
                    <a:pt x="57" y="6018"/>
                  </a:lnTo>
                  <a:lnTo>
                    <a:pt x="72" y="6052"/>
                  </a:lnTo>
                  <a:lnTo>
                    <a:pt x="89" y="6087"/>
                  </a:lnTo>
                  <a:lnTo>
                    <a:pt x="108" y="6120"/>
                  </a:lnTo>
                  <a:lnTo>
                    <a:pt x="128" y="6153"/>
                  </a:lnTo>
                  <a:lnTo>
                    <a:pt x="150" y="6185"/>
                  </a:lnTo>
                  <a:lnTo>
                    <a:pt x="174" y="6216"/>
                  </a:lnTo>
                  <a:lnTo>
                    <a:pt x="199" y="6245"/>
                  </a:lnTo>
                  <a:lnTo>
                    <a:pt x="227" y="6275"/>
                  </a:lnTo>
                  <a:lnTo>
                    <a:pt x="256" y="6302"/>
                  </a:lnTo>
                  <a:lnTo>
                    <a:pt x="285" y="6328"/>
                  </a:lnTo>
                  <a:lnTo>
                    <a:pt x="316" y="6352"/>
                  </a:lnTo>
                  <a:lnTo>
                    <a:pt x="348" y="6373"/>
                  </a:lnTo>
                  <a:lnTo>
                    <a:pt x="381" y="6394"/>
                  </a:lnTo>
                  <a:lnTo>
                    <a:pt x="414" y="6412"/>
                  </a:lnTo>
                  <a:lnTo>
                    <a:pt x="449" y="6430"/>
                  </a:lnTo>
                  <a:lnTo>
                    <a:pt x="483" y="6444"/>
                  </a:lnTo>
                  <a:lnTo>
                    <a:pt x="518" y="6457"/>
                  </a:lnTo>
                  <a:lnTo>
                    <a:pt x="554" y="6469"/>
                  </a:lnTo>
                  <a:lnTo>
                    <a:pt x="591" y="6478"/>
                  </a:lnTo>
                  <a:lnTo>
                    <a:pt x="627" y="6487"/>
                  </a:lnTo>
                  <a:lnTo>
                    <a:pt x="664" y="6493"/>
                  </a:lnTo>
                  <a:lnTo>
                    <a:pt x="702" y="6497"/>
                  </a:lnTo>
                  <a:lnTo>
                    <a:pt x="739" y="6500"/>
                  </a:lnTo>
                  <a:lnTo>
                    <a:pt x="775" y="6501"/>
                  </a:lnTo>
                  <a:lnTo>
                    <a:pt x="813" y="6500"/>
                  </a:lnTo>
                  <a:lnTo>
                    <a:pt x="850" y="6497"/>
                  </a:lnTo>
                  <a:lnTo>
                    <a:pt x="888" y="6493"/>
                  </a:lnTo>
                  <a:lnTo>
                    <a:pt x="924" y="6487"/>
                  </a:lnTo>
                  <a:lnTo>
                    <a:pt x="961" y="6478"/>
                  </a:lnTo>
                  <a:lnTo>
                    <a:pt x="998" y="6469"/>
                  </a:lnTo>
                  <a:lnTo>
                    <a:pt x="1033" y="6457"/>
                  </a:lnTo>
                  <a:lnTo>
                    <a:pt x="1069" y="6444"/>
                  </a:lnTo>
                  <a:lnTo>
                    <a:pt x="1103" y="6430"/>
                  </a:lnTo>
                  <a:lnTo>
                    <a:pt x="1137" y="6412"/>
                  </a:lnTo>
                  <a:lnTo>
                    <a:pt x="1171" y="6394"/>
                  </a:lnTo>
                  <a:lnTo>
                    <a:pt x="1204" y="6373"/>
                  </a:lnTo>
                  <a:lnTo>
                    <a:pt x="1236" y="6352"/>
                  </a:lnTo>
                  <a:lnTo>
                    <a:pt x="1266" y="6328"/>
                  </a:lnTo>
                  <a:lnTo>
                    <a:pt x="1296" y="6302"/>
                  </a:lnTo>
                  <a:lnTo>
                    <a:pt x="1326" y="6275"/>
                  </a:lnTo>
                  <a:lnTo>
                    <a:pt x="3768" y="3831"/>
                  </a:lnTo>
                  <a:lnTo>
                    <a:pt x="3802" y="3800"/>
                  </a:lnTo>
                  <a:lnTo>
                    <a:pt x="3826" y="3773"/>
                  </a:lnTo>
                  <a:lnTo>
                    <a:pt x="3851" y="3746"/>
                  </a:lnTo>
                  <a:lnTo>
                    <a:pt x="3874" y="3716"/>
                  </a:lnTo>
                  <a:lnTo>
                    <a:pt x="3895" y="3687"/>
                  </a:lnTo>
                  <a:lnTo>
                    <a:pt x="3914" y="3656"/>
                  </a:lnTo>
                  <a:lnTo>
                    <a:pt x="3933" y="3625"/>
                  </a:lnTo>
                  <a:lnTo>
                    <a:pt x="3949" y="3593"/>
                  </a:lnTo>
                  <a:lnTo>
                    <a:pt x="3964" y="3561"/>
                  </a:lnTo>
                  <a:lnTo>
                    <a:pt x="3977" y="3528"/>
                  </a:lnTo>
                  <a:lnTo>
                    <a:pt x="3989" y="3494"/>
                  </a:lnTo>
                  <a:lnTo>
                    <a:pt x="3999" y="3461"/>
                  </a:lnTo>
                  <a:lnTo>
                    <a:pt x="4007" y="3426"/>
                  </a:lnTo>
                  <a:lnTo>
                    <a:pt x="4015" y="3392"/>
                  </a:lnTo>
                  <a:lnTo>
                    <a:pt x="4020" y="3357"/>
                  </a:lnTo>
                  <a:lnTo>
                    <a:pt x="4024" y="3322"/>
                  </a:lnTo>
                  <a:lnTo>
                    <a:pt x="4026" y="3287"/>
                  </a:lnTo>
                  <a:lnTo>
                    <a:pt x="4028" y="3270"/>
                  </a:lnTo>
                  <a:lnTo>
                    <a:pt x="4028" y="3268"/>
                  </a:lnTo>
                  <a:lnTo>
                    <a:pt x="4028" y="3251"/>
                  </a:lnTo>
                  <a:lnTo>
                    <a:pt x="4028" y="3250"/>
                  </a:lnTo>
                  <a:lnTo>
                    <a:pt x="4028" y="3232"/>
                  </a:lnTo>
                  <a:lnTo>
                    <a:pt x="4028" y="3231"/>
                  </a:lnTo>
                  <a:lnTo>
                    <a:pt x="4026" y="3215"/>
                  </a:lnTo>
                  <a:lnTo>
                    <a:pt x="4024" y="3179"/>
                  </a:lnTo>
                  <a:lnTo>
                    <a:pt x="4020" y="3145"/>
                  </a:lnTo>
                  <a:lnTo>
                    <a:pt x="4015" y="3109"/>
                  </a:lnTo>
                  <a:lnTo>
                    <a:pt x="4007" y="3075"/>
                  </a:lnTo>
                  <a:lnTo>
                    <a:pt x="3999" y="3041"/>
                  </a:lnTo>
                  <a:lnTo>
                    <a:pt x="3989" y="3007"/>
                  </a:lnTo>
                  <a:lnTo>
                    <a:pt x="3977" y="2973"/>
                  </a:lnTo>
                  <a:lnTo>
                    <a:pt x="3964" y="2940"/>
                  </a:lnTo>
                  <a:lnTo>
                    <a:pt x="3949" y="2908"/>
                  </a:lnTo>
                  <a:lnTo>
                    <a:pt x="3933" y="2876"/>
                  </a:lnTo>
                  <a:lnTo>
                    <a:pt x="3915" y="2845"/>
                  </a:lnTo>
                  <a:lnTo>
                    <a:pt x="3895" y="2815"/>
                  </a:lnTo>
                  <a:lnTo>
                    <a:pt x="3874" y="2785"/>
                  </a:lnTo>
                  <a:lnTo>
                    <a:pt x="3851" y="2755"/>
                  </a:lnTo>
                  <a:lnTo>
                    <a:pt x="3826" y="2727"/>
                  </a:lnTo>
                  <a:lnTo>
                    <a:pt x="3802" y="2701"/>
                  </a:lnTo>
                  <a:lnTo>
                    <a:pt x="3770" y="2671"/>
                  </a:lnTo>
                  <a:lnTo>
                    <a:pt x="1326" y="226"/>
                  </a:lnTo>
                  <a:lnTo>
                    <a:pt x="1296" y="199"/>
                  </a:lnTo>
                  <a:lnTo>
                    <a:pt x="1266" y="173"/>
                  </a:lnTo>
                  <a:lnTo>
                    <a:pt x="1236" y="149"/>
                  </a:lnTo>
                  <a:lnTo>
                    <a:pt x="1204" y="127"/>
                  </a:lnTo>
                  <a:lnTo>
                    <a:pt x="1171" y="107"/>
                  </a:lnTo>
                  <a:lnTo>
                    <a:pt x="1137" y="88"/>
                  </a:lnTo>
                  <a:lnTo>
                    <a:pt x="1103" y="71"/>
                  </a:lnTo>
                  <a:lnTo>
                    <a:pt x="1069" y="57"/>
                  </a:lnTo>
                  <a:lnTo>
                    <a:pt x="1033" y="43"/>
                  </a:lnTo>
                  <a:lnTo>
                    <a:pt x="998" y="32"/>
                  </a:lnTo>
                  <a:lnTo>
                    <a:pt x="961" y="22"/>
                  </a:lnTo>
                  <a:lnTo>
                    <a:pt x="924" y="15"/>
                  </a:lnTo>
                  <a:lnTo>
                    <a:pt x="888" y="7"/>
                  </a:lnTo>
                  <a:lnTo>
                    <a:pt x="850" y="4"/>
                  </a:lnTo>
                  <a:lnTo>
                    <a:pt x="813" y="0"/>
                  </a:lnTo>
                  <a:lnTo>
                    <a:pt x="775" y="0"/>
                  </a:lnTo>
                  <a:lnTo>
                    <a:pt x="739" y="0"/>
                  </a:lnTo>
                  <a:lnTo>
                    <a:pt x="702" y="4"/>
                  </a:lnTo>
                  <a:lnTo>
                    <a:pt x="664" y="7"/>
                  </a:lnTo>
                  <a:lnTo>
                    <a:pt x="627" y="15"/>
                  </a:lnTo>
                  <a:lnTo>
                    <a:pt x="591" y="22"/>
                  </a:lnTo>
                  <a:lnTo>
                    <a:pt x="554" y="32"/>
                  </a:lnTo>
                  <a:lnTo>
                    <a:pt x="518" y="43"/>
                  </a:lnTo>
                  <a:lnTo>
                    <a:pt x="483" y="57"/>
                  </a:lnTo>
                  <a:lnTo>
                    <a:pt x="449" y="71"/>
                  </a:lnTo>
                  <a:lnTo>
                    <a:pt x="414" y="88"/>
                  </a:lnTo>
                  <a:lnTo>
                    <a:pt x="381" y="107"/>
                  </a:lnTo>
                  <a:lnTo>
                    <a:pt x="348" y="127"/>
                  </a:lnTo>
                  <a:lnTo>
                    <a:pt x="316" y="149"/>
                  </a:lnTo>
                  <a:lnTo>
                    <a:pt x="285" y="173"/>
                  </a:lnTo>
                  <a:lnTo>
                    <a:pt x="256" y="199"/>
                  </a:lnTo>
                  <a:lnTo>
                    <a:pt x="227" y="226"/>
                  </a:lnTo>
                  <a:lnTo>
                    <a:pt x="199" y="255"/>
                  </a:lnTo>
                  <a:lnTo>
                    <a:pt x="174" y="286"/>
                  </a:lnTo>
                  <a:lnTo>
                    <a:pt x="150" y="316"/>
                  </a:lnTo>
                  <a:lnTo>
                    <a:pt x="128" y="348"/>
                  </a:lnTo>
                  <a:lnTo>
                    <a:pt x="108" y="380"/>
                  </a:lnTo>
                  <a:lnTo>
                    <a:pt x="89" y="415"/>
                  </a:lnTo>
                  <a:lnTo>
                    <a:pt x="72" y="448"/>
                  </a:lnTo>
                  <a:lnTo>
                    <a:pt x="57" y="483"/>
                  </a:lnTo>
                  <a:lnTo>
                    <a:pt x="44" y="519"/>
                  </a:lnTo>
                  <a:lnTo>
                    <a:pt x="32" y="554"/>
                  </a:lnTo>
                  <a:lnTo>
                    <a:pt x="22" y="591"/>
                  </a:lnTo>
                  <a:lnTo>
                    <a:pt x="14" y="628"/>
                  </a:lnTo>
                  <a:lnTo>
                    <a:pt x="8" y="664"/>
                  </a:lnTo>
                  <a:lnTo>
                    <a:pt x="4" y="701"/>
                  </a:lnTo>
                  <a:lnTo>
                    <a:pt x="1" y="738"/>
                  </a:lnTo>
                  <a:lnTo>
                    <a:pt x="0" y="776"/>
                  </a:lnTo>
                  <a:lnTo>
                    <a:pt x="1" y="813"/>
                  </a:lnTo>
                  <a:lnTo>
                    <a:pt x="4" y="850"/>
                  </a:lnTo>
                  <a:lnTo>
                    <a:pt x="8" y="887"/>
                  </a:lnTo>
                  <a:lnTo>
                    <a:pt x="14" y="925"/>
                  </a:lnTo>
                  <a:lnTo>
                    <a:pt x="22" y="960"/>
                  </a:lnTo>
                  <a:lnTo>
                    <a:pt x="32" y="997"/>
                  </a:lnTo>
                  <a:lnTo>
                    <a:pt x="44" y="1032"/>
                  </a:lnTo>
                  <a:lnTo>
                    <a:pt x="57" y="1068"/>
                  </a:lnTo>
                  <a:lnTo>
                    <a:pt x="72" y="1103"/>
                  </a:lnTo>
                  <a:lnTo>
                    <a:pt x="89" y="1138"/>
                  </a:lnTo>
                  <a:lnTo>
                    <a:pt x="108" y="1171"/>
                  </a:lnTo>
                  <a:lnTo>
                    <a:pt x="128" y="1203"/>
                  </a:lnTo>
                  <a:lnTo>
                    <a:pt x="150" y="1235"/>
                  </a:lnTo>
                  <a:lnTo>
                    <a:pt x="174" y="1265"/>
                  </a:lnTo>
                  <a:lnTo>
                    <a:pt x="199" y="1296"/>
                  </a:lnTo>
                  <a:lnTo>
                    <a:pt x="227" y="1325"/>
                  </a:lnTo>
                  <a:lnTo>
                    <a:pt x="2153" y="3251"/>
                  </a:lnTo>
                  <a:lnTo>
                    <a:pt x="227" y="5177"/>
                  </a:lnTo>
                  <a:close/>
                </a:path>
              </a:pathLst>
            </a:custGeom>
            <a:solidFill>
              <a:srgbClr val="F2F2F2"/>
            </a:solidFill>
            <a:ln>
              <a:noFill/>
            </a:ln>
          </p:spPr>
          <p:txBody>
            <a:bodyPr spcFirstLastPara="1" wrap="square" lIns="60942" tIns="30463" rIns="60942" bIns="30463" anchor="ctr" anchorCtr="0">
              <a:noAutofit/>
            </a:bodyPr>
            <a:lstStyle/>
            <a:p>
              <a:pPr algn="l">
                <a:spcBef>
                  <a:spcPts val="0"/>
                </a:spcBef>
                <a:spcAft>
                  <a:spcPts val="0"/>
                </a:spcAft>
              </a:pPr>
              <a:endParaRPr sz="2700">
                <a:solidFill>
                  <a:schemeClr val="dk1"/>
                </a:solidFill>
                <a:latin typeface="Montserrat Light"/>
                <a:ea typeface="Montserrat Light"/>
                <a:cs typeface="Montserrat Light"/>
                <a:sym typeface="Montserrat Light"/>
              </a:endParaRPr>
            </a:p>
          </p:txBody>
        </p:sp>
        <p:sp>
          <p:nvSpPr>
            <p:cNvPr id="9" name="Google Shape;2824;p149">
              <a:extLst>
                <a:ext uri="{FF2B5EF4-FFF2-40B4-BE49-F238E27FC236}">
                  <a16:creationId xmlns:a16="http://schemas.microsoft.com/office/drawing/2014/main" id="{EE100154-95D6-E809-FE77-6F1E4305D05E}"/>
                </a:ext>
              </a:extLst>
            </p:cNvPr>
            <p:cNvSpPr/>
            <p:nvPr userDrawn="1"/>
          </p:nvSpPr>
          <p:spPr>
            <a:xfrm>
              <a:off x="8882235" y="3317470"/>
              <a:ext cx="252660" cy="408615"/>
            </a:xfrm>
            <a:custGeom>
              <a:avLst/>
              <a:gdLst/>
              <a:ahLst/>
              <a:cxnLst/>
              <a:rect l="l" t="t" r="r" b="b"/>
              <a:pathLst>
                <a:path w="4028" h="6501" extrusionOk="0">
                  <a:moveTo>
                    <a:pt x="227" y="5177"/>
                  </a:moveTo>
                  <a:lnTo>
                    <a:pt x="227" y="5177"/>
                  </a:lnTo>
                  <a:lnTo>
                    <a:pt x="199" y="5205"/>
                  </a:lnTo>
                  <a:lnTo>
                    <a:pt x="174" y="5235"/>
                  </a:lnTo>
                  <a:lnTo>
                    <a:pt x="150" y="5265"/>
                  </a:lnTo>
                  <a:lnTo>
                    <a:pt x="128" y="5297"/>
                  </a:lnTo>
                  <a:lnTo>
                    <a:pt x="108" y="5330"/>
                  </a:lnTo>
                  <a:lnTo>
                    <a:pt x="89" y="5364"/>
                  </a:lnTo>
                  <a:lnTo>
                    <a:pt x="72" y="5398"/>
                  </a:lnTo>
                  <a:lnTo>
                    <a:pt x="57" y="5432"/>
                  </a:lnTo>
                  <a:lnTo>
                    <a:pt x="44" y="5468"/>
                  </a:lnTo>
                  <a:lnTo>
                    <a:pt x="32" y="5504"/>
                  </a:lnTo>
                  <a:lnTo>
                    <a:pt x="22" y="5540"/>
                  </a:lnTo>
                  <a:lnTo>
                    <a:pt x="14" y="5577"/>
                  </a:lnTo>
                  <a:lnTo>
                    <a:pt x="8" y="5613"/>
                  </a:lnTo>
                  <a:lnTo>
                    <a:pt x="4" y="5651"/>
                  </a:lnTo>
                  <a:lnTo>
                    <a:pt x="1" y="5688"/>
                  </a:lnTo>
                  <a:lnTo>
                    <a:pt x="0" y="5726"/>
                  </a:lnTo>
                  <a:lnTo>
                    <a:pt x="1" y="5762"/>
                  </a:lnTo>
                  <a:lnTo>
                    <a:pt x="4" y="5800"/>
                  </a:lnTo>
                  <a:lnTo>
                    <a:pt x="8" y="5837"/>
                  </a:lnTo>
                  <a:lnTo>
                    <a:pt x="14" y="5874"/>
                  </a:lnTo>
                  <a:lnTo>
                    <a:pt x="22" y="5910"/>
                  </a:lnTo>
                  <a:lnTo>
                    <a:pt x="32" y="5947"/>
                  </a:lnTo>
                  <a:lnTo>
                    <a:pt x="44" y="5982"/>
                  </a:lnTo>
                  <a:lnTo>
                    <a:pt x="57" y="6018"/>
                  </a:lnTo>
                  <a:lnTo>
                    <a:pt x="72" y="6052"/>
                  </a:lnTo>
                  <a:lnTo>
                    <a:pt x="89" y="6087"/>
                  </a:lnTo>
                  <a:lnTo>
                    <a:pt x="108" y="6120"/>
                  </a:lnTo>
                  <a:lnTo>
                    <a:pt x="128" y="6153"/>
                  </a:lnTo>
                  <a:lnTo>
                    <a:pt x="150" y="6185"/>
                  </a:lnTo>
                  <a:lnTo>
                    <a:pt x="174" y="6216"/>
                  </a:lnTo>
                  <a:lnTo>
                    <a:pt x="199" y="6245"/>
                  </a:lnTo>
                  <a:lnTo>
                    <a:pt x="227" y="6275"/>
                  </a:lnTo>
                  <a:lnTo>
                    <a:pt x="256" y="6302"/>
                  </a:lnTo>
                  <a:lnTo>
                    <a:pt x="285" y="6328"/>
                  </a:lnTo>
                  <a:lnTo>
                    <a:pt x="316" y="6352"/>
                  </a:lnTo>
                  <a:lnTo>
                    <a:pt x="348" y="6373"/>
                  </a:lnTo>
                  <a:lnTo>
                    <a:pt x="381" y="6394"/>
                  </a:lnTo>
                  <a:lnTo>
                    <a:pt x="414" y="6412"/>
                  </a:lnTo>
                  <a:lnTo>
                    <a:pt x="449" y="6430"/>
                  </a:lnTo>
                  <a:lnTo>
                    <a:pt x="483" y="6444"/>
                  </a:lnTo>
                  <a:lnTo>
                    <a:pt x="518" y="6457"/>
                  </a:lnTo>
                  <a:lnTo>
                    <a:pt x="554" y="6469"/>
                  </a:lnTo>
                  <a:lnTo>
                    <a:pt x="591" y="6478"/>
                  </a:lnTo>
                  <a:lnTo>
                    <a:pt x="627" y="6487"/>
                  </a:lnTo>
                  <a:lnTo>
                    <a:pt x="664" y="6493"/>
                  </a:lnTo>
                  <a:lnTo>
                    <a:pt x="702" y="6497"/>
                  </a:lnTo>
                  <a:lnTo>
                    <a:pt x="739" y="6500"/>
                  </a:lnTo>
                  <a:lnTo>
                    <a:pt x="775" y="6501"/>
                  </a:lnTo>
                  <a:lnTo>
                    <a:pt x="813" y="6500"/>
                  </a:lnTo>
                  <a:lnTo>
                    <a:pt x="850" y="6497"/>
                  </a:lnTo>
                  <a:lnTo>
                    <a:pt x="888" y="6493"/>
                  </a:lnTo>
                  <a:lnTo>
                    <a:pt x="924" y="6487"/>
                  </a:lnTo>
                  <a:lnTo>
                    <a:pt x="961" y="6478"/>
                  </a:lnTo>
                  <a:lnTo>
                    <a:pt x="998" y="6469"/>
                  </a:lnTo>
                  <a:lnTo>
                    <a:pt x="1033" y="6457"/>
                  </a:lnTo>
                  <a:lnTo>
                    <a:pt x="1069" y="6444"/>
                  </a:lnTo>
                  <a:lnTo>
                    <a:pt x="1103" y="6430"/>
                  </a:lnTo>
                  <a:lnTo>
                    <a:pt x="1137" y="6412"/>
                  </a:lnTo>
                  <a:lnTo>
                    <a:pt x="1171" y="6394"/>
                  </a:lnTo>
                  <a:lnTo>
                    <a:pt x="1204" y="6373"/>
                  </a:lnTo>
                  <a:lnTo>
                    <a:pt x="1236" y="6352"/>
                  </a:lnTo>
                  <a:lnTo>
                    <a:pt x="1266" y="6328"/>
                  </a:lnTo>
                  <a:lnTo>
                    <a:pt x="1296" y="6302"/>
                  </a:lnTo>
                  <a:lnTo>
                    <a:pt x="1326" y="6275"/>
                  </a:lnTo>
                  <a:lnTo>
                    <a:pt x="3768" y="3831"/>
                  </a:lnTo>
                  <a:lnTo>
                    <a:pt x="3802" y="3800"/>
                  </a:lnTo>
                  <a:lnTo>
                    <a:pt x="3826" y="3773"/>
                  </a:lnTo>
                  <a:lnTo>
                    <a:pt x="3851" y="3746"/>
                  </a:lnTo>
                  <a:lnTo>
                    <a:pt x="3874" y="3716"/>
                  </a:lnTo>
                  <a:lnTo>
                    <a:pt x="3895" y="3687"/>
                  </a:lnTo>
                  <a:lnTo>
                    <a:pt x="3914" y="3656"/>
                  </a:lnTo>
                  <a:lnTo>
                    <a:pt x="3933" y="3625"/>
                  </a:lnTo>
                  <a:lnTo>
                    <a:pt x="3949" y="3593"/>
                  </a:lnTo>
                  <a:lnTo>
                    <a:pt x="3964" y="3561"/>
                  </a:lnTo>
                  <a:lnTo>
                    <a:pt x="3977" y="3528"/>
                  </a:lnTo>
                  <a:lnTo>
                    <a:pt x="3989" y="3494"/>
                  </a:lnTo>
                  <a:lnTo>
                    <a:pt x="3999" y="3461"/>
                  </a:lnTo>
                  <a:lnTo>
                    <a:pt x="4007" y="3426"/>
                  </a:lnTo>
                  <a:lnTo>
                    <a:pt x="4015" y="3392"/>
                  </a:lnTo>
                  <a:lnTo>
                    <a:pt x="4020" y="3357"/>
                  </a:lnTo>
                  <a:lnTo>
                    <a:pt x="4024" y="3322"/>
                  </a:lnTo>
                  <a:lnTo>
                    <a:pt x="4026" y="3287"/>
                  </a:lnTo>
                  <a:lnTo>
                    <a:pt x="4028" y="3270"/>
                  </a:lnTo>
                  <a:lnTo>
                    <a:pt x="4028" y="3268"/>
                  </a:lnTo>
                  <a:lnTo>
                    <a:pt x="4028" y="3251"/>
                  </a:lnTo>
                  <a:lnTo>
                    <a:pt x="4028" y="3250"/>
                  </a:lnTo>
                  <a:lnTo>
                    <a:pt x="4028" y="3232"/>
                  </a:lnTo>
                  <a:lnTo>
                    <a:pt x="4028" y="3231"/>
                  </a:lnTo>
                  <a:lnTo>
                    <a:pt x="4026" y="3215"/>
                  </a:lnTo>
                  <a:lnTo>
                    <a:pt x="4024" y="3179"/>
                  </a:lnTo>
                  <a:lnTo>
                    <a:pt x="4020" y="3145"/>
                  </a:lnTo>
                  <a:lnTo>
                    <a:pt x="4015" y="3109"/>
                  </a:lnTo>
                  <a:lnTo>
                    <a:pt x="4007" y="3075"/>
                  </a:lnTo>
                  <a:lnTo>
                    <a:pt x="3999" y="3041"/>
                  </a:lnTo>
                  <a:lnTo>
                    <a:pt x="3989" y="3007"/>
                  </a:lnTo>
                  <a:lnTo>
                    <a:pt x="3977" y="2973"/>
                  </a:lnTo>
                  <a:lnTo>
                    <a:pt x="3964" y="2940"/>
                  </a:lnTo>
                  <a:lnTo>
                    <a:pt x="3949" y="2908"/>
                  </a:lnTo>
                  <a:lnTo>
                    <a:pt x="3933" y="2876"/>
                  </a:lnTo>
                  <a:lnTo>
                    <a:pt x="3915" y="2845"/>
                  </a:lnTo>
                  <a:lnTo>
                    <a:pt x="3895" y="2815"/>
                  </a:lnTo>
                  <a:lnTo>
                    <a:pt x="3874" y="2785"/>
                  </a:lnTo>
                  <a:lnTo>
                    <a:pt x="3851" y="2755"/>
                  </a:lnTo>
                  <a:lnTo>
                    <a:pt x="3826" y="2727"/>
                  </a:lnTo>
                  <a:lnTo>
                    <a:pt x="3802" y="2701"/>
                  </a:lnTo>
                  <a:lnTo>
                    <a:pt x="3770" y="2671"/>
                  </a:lnTo>
                  <a:lnTo>
                    <a:pt x="1326" y="226"/>
                  </a:lnTo>
                  <a:lnTo>
                    <a:pt x="1296" y="199"/>
                  </a:lnTo>
                  <a:lnTo>
                    <a:pt x="1266" y="173"/>
                  </a:lnTo>
                  <a:lnTo>
                    <a:pt x="1236" y="149"/>
                  </a:lnTo>
                  <a:lnTo>
                    <a:pt x="1204" y="127"/>
                  </a:lnTo>
                  <a:lnTo>
                    <a:pt x="1171" y="107"/>
                  </a:lnTo>
                  <a:lnTo>
                    <a:pt x="1137" y="88"/>
                  </a:lnTo>
                  <a:lnTo>
                    <a:pt x="1103" y="71"/>
                  </a:lnTo>
                  <a:lnTo>
                    <a:pt x="1069" y="57"/>
                  </a:lnTo>
                  <a:lnTo>
                    <a:pt x="1033" y="43"/>
                  </a:lnTo>
                  <a:lnTo>
                    <a:pt x="998" y="32"/>
                  </a:lnTo>
                  <a:lnTo>
                    <a:pt x="961" y="22"/>
                  </a:lnTo>
                  <a:lnTo>
                    <a:pt x="924" y="15"/>
                  </a:lnTo>
                  <a:lnTo>
                    <a:pt x="888" y="7"/>
                  </a:lnTo>
                  <a:lnTo>
                    <a:pt x="850" y="4"/>
                  </a:lnTo>
                  <a:lnTo>
                    <a:pt x="813" y="0"/>
                  </a:lnTo>
                  <a:lnTo>
                    <a:pt x="775" y="0"/>
                  </a:lnTo>
                  <a:lnTo>
                    <a:pt x="739" y="0"/>
                  </a:lnTo>
                  <a:lnTo>
                    <a:pt x="702" y="4"/>
                  </a:lnTo>
                  <a:lnTo>
                    <a:pt x="664" y="7"/>
                  </a:lnTo>
                  <a:lnTo>
                    <a:pt x="627" y="15"/>
                  </a:lnTo>
                  <a:lnTo>
                    <a:pt x="591" y="22"/>
                  </a:lnTo>
                  <a:lnTo>
                    <a:pt x="554" y="32"/>
                  </a:lnTo>
                  <a:lnTo>
                    <a:pt x="518" y="43"/>
                  </a:lnTo>
                  <a:lnTo>
                    <a:pt x="483" y="57"/>
                  </a:lnTo>
                  <a:lnTo>
                    <a:pt x="449" y="71"/>
                  </a:lnTo>
                  <a:lnTo>
                    <a:pt x="414" y="88"/>
                  </a:lnTo>
                  <a:lnTo>
                    <a:pt x="381" y="107"/>
                  </a:lnTo>
                  <a:lnTo>
                    <a:pt x="348" y="127"/>
                  </a:lnTo>
                  <a:lnTo>
                    <a:pt x="316" y="149"/>
                  </a:lnTo>
                  <a:lnTo>
                    <a:pt x="285" y="173"/>
                  </a:lnTo>
                  <a:lnTo>
                    <a:pt x="256" y="199"/>
                  </a:lnTo>
                  <a:lnTo>
                    <a:pt x="227" y="226"/>
                  </a:lnTo>
                  <a:lnTo>
                    <a:pt x="199" y="255"/>
                  </a:lnTo>
                  <a:lnTo>
                    <a:pt x="174" y="286"/>
                  </a:lnTo>
                  <a:lnTo>
                    <a:pt x="150" y="316"/>
                  </a:lnTo>
                  <a:lnTo>
                    <a:pt x="128" y="348"/>
                  </a:lnTo>
                  <a:lnTo>
                    <a:pt x="108" y="380"/>
                  </a:lnTo>
                  <a:lnTo>
                    <a:pt x="89" y="415"/>
                  </a:lnTo>
                  <a:lnTo>
                    <a:pt x="72" y="448"/>
                  </a:lnTo>
                  <a:lnTo>
                    <a:pt x="57" y="483"/>
                  </a:lnTo>
                  <a:lnTo>
                    <a:pt x="44" y="519"/>
                  </a:lnTo>
                  <a:lnTo>
                    <a:pt x="32" y="554"/>
                  </a:lnTo>
                  <a:lnTo>
                    <a:pt x="22" y="591"/>
                  </a:lnTo>
                  <a:lnTo>
                    <a:pt x="14" y="628"/>
                  </a:lnTo>
                  <a:lnTo>
                    <a:pt x="8" y="664"/>
                  </a:lnTo>
                  <a:lnTo>
                    <a:pt x="4" y="701"/>
                  </a:lnTo>
                  <a:lnTo>
                    <a:pt x="1" y="738"/>
                  </a:lnTo>
                  <a:lnTo>
                    <a:pt x="0" y="776"/>
                  </a:lnTo>
                  <a:lnTo>
                    <a:pt x="1" y="813"/>
                  </a:lnTo>
                  <a:lnTo>
                    <a:pt x="4" y="850"/>
                  </a:lnTo>
                  <a:lnTo>
                    <a:pt x="8" y="887"/>
                  </a:lnTo>
                  <a:lnTo>
                    <a:pt x="14" y="925"/>
                  </a:lnTo>
                  <a:lnTo>
                    <a:pt x="22" y="960"/>
                  </a:lnTo>
                  <a:lnTo>
                    <a:pt x="32" y="997"/>
                  </a:lnTo>
                  <a:lnTo>
                    <a:pt x="44" y="1032"/>
                  </a:lnTo>
                  <a:lnTo>
                    <a:pt x="57" y="1068"/>
                  </a:lnTo>
                  <a:lnTo>
                    <a:pt x="72" y="1103"/>
                  </a:lnTo>
                  <a:lnTo>
                    <a:pt x="89" y="1138"/>
                  </a:lnTo>
                  <a:lnTo>
                    <a:pt x="108" y="1171"/>
                  </a:lnTo>
                  <a:lnTo>
                    <a:pt x="128" y="1203"/>
                  </a:lnTo>
                  <a:lnTo>
                    <a:pt x="150" y="1235"/>
                  </a:lnTo>
                  <a:lnTo>
                    <a:pt x="174" y="1265"/>
                  </a:lnTo>
                  <a:lnTo>
                    <a:pt x="199" y="1296"/>
                  </a:lnTo>
                  <a:lnTo>
                    <a:pt x="227" y="1325"/>
                  </a:lnTo>
                  <a:lnTo>
                    <a:pt x="2153" y="3251"/>
                  </a:lnTo>
                  <a:lnTo>
                    <a:pt x="227" y="5177"/>
                  </a:lnTo>
                  <a:close/>
                </a:path>
              </a:pathLst>
            </a:custGeom>
            <a:solidFill>
              <a:srgbClr val="F2F2F2"/>
            </a:solidFill>
            <a:ln>
              <a:noFill/>
            </a:ln>
          </p:spPr>
          <p:txBody>
            <a:bodyPr spcFirstLastPara="1" wrap="square" lIns="60942" tIns="30463" rIns="60942" bIns="30463" anchor="ctr" anchorCtr="0">
              <a:noAutofit/>
            </a:bodyPr>
            <a:lstStyle/>
            <a:p>
              <a:pPr algn="l">
                <a:spcBef>
                  <a:spcPts val="0"/>
                </a:spcBef>
                <a:spcAft>
                  <a:spcPts val="0"/>
                </a:spcAft>
              </a:pPr>
              <a:endParaRPr sz="2700">
                <a:solidFill>
                  <a:schemeClr val="dk1"/>
                </a:solidFill>
                <a:latin typeface="Montserrat Light"/>
                <a:ea typeface="Montserrat Light"/>
                <a:cs typeface="Montserrat Light"/>
                <a:sym typeface="Montserrat Light"/>
              </a:endParaRPr>
            </a:p>
          </p:txBody>
        </p:sp>
        <p:sp>
          <p:nvSpPr>
            <p:cNvPr id="10" name="Google Shape;2825;p149">
              <a:extLst>
                <a:ext uri="{FF2B5EF4-FFF2-40B4-BE49-F238E27FC236}">
                  <a16:creationId xmlns:a16="http://schemas.microsoft.com/office/drawing/2014/main" id="{04E37E67-7F63-DBDD-8EA8-2F2F74C8647B}"/>
                </a:ext>
              </a:extLst>
            </p:cNvPr>
            <p:cNvSpPr/>
            <p:nvPr userDrawn="1"/>
          </p:nvSpPr>
          <p:spPr>
            <a:xfrm rot="2700000">
              <a:off x="1726060" y="3037111"/>
              <a:ext cx="969334" cy="969333"/>
            </a:xfrm>
            <a:prstGeom prst="roundRect">
              <a:avLst>
                <a:gd name="adj" fmla="val 16667"/>
              </a:avLst>
            </a:prstGeom>
            <a:solidFill>
              <a:srgbClr val="EF5857"/>
            </a:solidFill>
            <a:ln>
              <a:noFill/>
            </a:ln>
          </p:spPr>
          <p:txBody>
            <a:bodyPr spcFirstLastPara="1" wrap="square" lIns="60942" tIns="30463" rIns="60942" bIns="30463" anchor="ctr" anchorCtr="0">
              <a:noAutofit/>
            </a:bodyPr>
            <a:lstStyle/>
            <a:p>
              <a:pPr>
                <a:spcBef>
                  <a:spcPts val="0"/>
                </a:spcBef>
                <a:spcAft>
                  <a:spcPts val="0"/>
                </a:spcAft>
              </a:pPr>
              <a:endParaRPr sz="2700">
                <a:solidFill>
                  <a:schemeClr val="lt1"/>
                </a:solidFill>
                <a:latin typeface="Montserrat Light"/>
                <a:ea typeface="Montserrat Light"/>
                <a:cs typeface="Montserrat Light"/>
                <a:sym typeface="Montserrat Light"/>
              </a:endParaRPr>
            </a:p>
          </p:txBody>
        </p:sp>
        <p:sp>
          <p:nvSpPr>
            <p:cNvPr id="11" name="Google Shape;2827;p149">
              <a:extLst>
                <a:ext uri="{FF2B5EF4-FFF2-40B4-BE49-F238E27FC236}">
                  <a16:creationId xmlns:a16="http://schemas.microsoft.com/office/drawing/2014/main" id="{580362C3-B624-F82A-9A4A-4325A2BE3D50}"/>
                </a:ext>
              </a:extLst>
            </p:cNvPr>
            <p:cNvSpPr/>
            <p:nvPr userDrawn="1"/>
          </p:nvSpPr>
          <p:spPr>
            <a:xfrm rot="2700000">
              <a:off x="9495020" y="3037111"/>
              <a:ext cx="969334" cy="969333"/>
            </a:xfrm>
            <a:prstGeom prst="roundRect">
              <a:avLst>
                <a:gd name="adj" fmla="val 16667"/>
              </a:avLst>
            </a:prstGeom>
            <a:solidFill>
              <a:schemeClr val="accent5"/>
            </a:solidFill>
            <a:ln>
              <a:noFill/>
            </a:ln>
          </p:spPr>
          <p:txBody>
            <a:bodyPr spcFirstLastPara="1" wrap="square" lIns="60942" tIns="30463" rIns="60942" bIns="30463" anchor="ctr" anchorCtr="0">
              <a:noAutofit/>
            </a:bodyPr>
            <a:lstStyle/>
            <a:p>
              <a:pPr>
                <a:spcBef>
                  <a:spcPts val="0"/>
                </a:spcBef>
                <a:spcAft>
                  <a:spcPts val="0"/>
                </a:spcAft>
              </a:pPr>
              <a:endParaRPr sz="2700">
                <a:solidFill>
                  <a:schemeClr val="lt1"/>
                </a:solidFill>
                <a:latin typeface="Montserrat Light"/>
                <a:ea typeface="Montserrat Light"/>
                <a:cs typeface="Montserrat Light"/>
                <a:sym typeface="Montserrat Light"/>
              </a:endParaRPr>
            </a:p>
          </p:txBody>
        </p:sp>
        <p:sp>
          <p:nvSpPr>
            <p:cNvPr id="12" name="Google Shape;2829;p149">
              <a:extLst>
                <a:ext uri="{FF2B5EF4-FFF2-40B4-BE49-F238E27FC236}">
                  <a16:creationId xmlns:a16="http://schemas.microsoft.com/office/drawing/2014/main" id="{200D7DD5-ADEE-69DE-5662-99A9E0E41575}"/>
                </a:ext>
              </a:extLst>
            </p:cNvPr>
            <p:cNvSpPr/>
            <p:nvPr userDrawn="1"/>
          </p:nvSpPr>
          <p:spPr>
            <a:xfrm rot="2700000">
              <a:off x="7552779" y="3037111"/>
              <a:ext cx="969334" cy="969333"/>
            </a:xfrm>
            <a:prstGeom prst="roundRect">
              <a:avLst>
                <a:gd name="adj" fmla="val 16667"/>
              </a:avLst>
            </a:prstGeom>
            <a:solidFill>
              <a:schemeClr val="accent4"/>
            </a:solidFill>
            <a:ln>
              <a:noFill/>
            </a:ln>
          </p:spPr>
          <p:txBody>
            <a:bodyPr spcFirstLastPara="1" wrap="square" lIns="60942" tIns="30463" rIns="60942" bIns="30463" anchor="ctr" anchorCtr="0">
              <a:noAutofit/>
            </a:bodyPr>
            <a:lstStyle/>
            <a:p>
              <a:pPr>
                <a:spcBef>
                  <a:spcPts val="0"/>
                </a:spcBef>
                <a:spcAft>
                  <a:spcPts val="0"/>
                </a:spcAft>
              </a:pPr>
              <a:endParaRPr sz="2700">
                <a:solidFill>
                  <a:schemeClr val="lt1"/>
                </a:solidFill>
                <a:latin typeface="Montserrat Light"/>
                <a:ea typeface="Montserrat Light"/>
                <a:cs typeface="Montserrat Light"/>
                <a:sym typeface="Montserrat Light"/>
              </a:endParaRPr>
            </a:p>
          </p:txBody>
        </p:sp>
        <p:sp>
          <p:nvSpPr>
            <p:cNvPr id="13" name="Google Shape;2831;p149">
              <a:extLst>
                <a:ext uri="{FF2B5EF4-FFF2-40B4-BE49-F238E27FC236}">
                  <a16:creationId xmlns:a16="http://schemas.microsoft.com/office/drawing/2014/main" id="{4722ACD0-BE9C-5255-88E8-0F62EB8C01DF}"/>
                </a:ext>
              </a:extLst>
            </p:cNvPr>
            <p:cNvSpPr/>
            <p:nvPr userDrawn="1"/>
          </p:nvSpPr>
          <p:spPr>
            <a:xfrm rot="2700000">
              <a:off x="3668300" y="3037111"/>
              <a:ext cx="969334" cy="969333"/>
            </a:xfrm>
            <a:prstGeom prst="roundRect">
              <a:avLst>
                <a:gd name="adj" fmla="val 16667"/>
              </a:avLst>
            </a:prstGeom>
            <a:solidFill>
              <a:schemeClr val="accent2"/>
            </a:solidFill>
            <a:ln>
              <a:noFill/>
            </a:ln>
          </p:spPr>
          <p:txBody>
            <a:bodyPr spcFirstLastPara="1" wrap="square" lIns="60942" tIns="30463" rIns="60942" bIns="30463" anchor="ctr" anchorCtr="0">
              <a:noAutofit/>
            </a:bodyPr>
            <a:lstStyle/>
            <a:p>
              <a:pPr>
                <a:spcBef>
                  <a:spcPts val="0"/>
                </a:spcBef>
                <a:spcAft>
                  <a:spcPts val="0"/>
                </a:spcAft>
              </a:pPr>
              <a:endParaRPr sz="2700">
                <a:solidFill>
                  <a:schemeClr val="lt1"/>
                </a:solidFill>
                <a:latin typeface="Montserrat Light"/>
                <a:ea typeface="Montserrat Light"/>
                <a:cs typeface="Montserrat Light"/>
                <a:sym typeface="Montserrat Light"/>
              </a:endParaRPr>
            </a:p>
          </p:txBody>
        </p:sp>
        <p:sp>
          <p:nvSpPr>
            <p:cNvPr id="14" name="Google Shape;2833;p149">
              <a:extLst>
                <a:ext uri="{FF2B5EF4-FFF2-40B4-BE49-F238E27FC236}">
                  <a16:creationId xmlns:a16="http://schemas.microsoft.com/office/drawing/2014/main" id="{31F7FBB0-587A-C3D0-7AA1-3A8934A43745}"/>
                </a:ext>
              </a:extLst>
            </p:cNvPr>
            <p:cNvSpPr/>
            <p:nvPr userDrawn="1"/>
          </p:nvSpPr>
          <p:spPr>
            <a:xfrm rot="2700000">
              <a:off x="5610539" y="3037111"/>
              <a:ext cx="969334" cy="969333"/>
            </a:xfrm>
            <a:prstGeom prst="roundRect">
              <a:avLst>
                <a:gd name="adj" fmla="val 16667"/>
              </a:avLst>
            </a:prstGeom>
            <a:solidFill>
              <a:schemeClr val="accent3"/>
            </a:solidFill>
            <a:ln>
              <a:noFill/>
            </a:ln>
          </p:spPr>
          <p:txBody>
            <a:bodyPr spcFirstLastPara="1" wrap="square" lIns="60942" tIns="30463" rIns="60942" bIns="30463" anchor="ctr" anchorCtr="0">
              <a:noAutofit/>
            </a:bodyPr>
            <a:lstStyle/>
            <a:p>
              <a:pPr>
                <a:spcBef>
                  <a:spcPts val="0"/>
                </a:spcBef>
                <a:spcAft>
                  <a:spcPts val="0"/>
                </a:spcAft>
              </a:pPr>
              <a:endParaRPr sz="2700">
                <a:solidFill>
                  <a:schemeClr val="lt1"/>
                </a:solidFill>
                <a:latin typeface="Montserrat Light"/>
                <a:ea typeface="Montserrat Light"/>
                <a:cs typeface="Montserrat Light"/>
                <a:sym typeface="Montserrat Light"/>
              </a:endParaRPr>
            </a:p>
          </p:txBody>
        </p:sp>
      </p:grpSp>
      <p:sp>
        <p:nvSpPr>
          <p:cNvPr id="16" name="Titre 6">
            <a:extLst>
              <a:ext uri="{FF2B5EF4-FFF2-40B4-BE49-F238E27FC236}">
                <a16:creationId xmlns:a16="http://schemas.microsoft.com/office/drawing/2014/main" id="{58087AD3-1A8C-DBF5-220F-71CDB3AA5969}"/>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15893540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cess 7">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A6F18A-7FD0-42B9-646F-9AACDBA339FC}"/>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073704E7-017C-C941-9828-1EE5F2D64D2F}"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grpSp>
        <p:nvGrpSpPr>
          <p:cNvPr id="16" name="Groupe 15">
            <a:extLst>
              <a:ext uri="{FF2B5EF4-FFF2-40B4-BE49-F238E27FC236}">
                <a16:creationId xmlns:a16="http://schemas.microsoft.com/office/drawing/2014/main" id="{C59E9D1D-A7EA-FFC1-F1B5-0525FA4E9778}"/>
              </a:ext>
            </a:extLst>
          </p:cNvPr>
          <p:cNvGrpSpPr/>
          <p:nvPr userDrawn="1"/>
        </p:nvGrpSpPr>
        <p:grpSpPr>
          <a:xfrm>
            <a:off x="4351515" y="2206787"/>
            <a:ext cx="3487383" cy="3311239"/>
            <a:chOff x="4352044" y="1908432"/>
            <a:chExt cx="3487383" cy="3311239"/>
          </a:xfrm>
        </p:grpSpPr>
        <p:sp>
          <p:nvSpPr>
            <p:cNvPr id="17" name="Google Shape;3046;p155">
              <a:extLst>
                <a:ext uri="{FF2B5EF4-FFF2-40B4-BE49-F238E27FC236}">
                  <a16:creationId xmlns:a16="http://schemas.microsoft.com/office/drawing/2014/main" id="{FA196181-A9FF-FDD6-A39E-EBEF851AB39E}"/>
                </a:ext>
              </a:extLst>
            </p:cNvPr>
            <p:cNvSpPr/>
            <p:nvPr/>
          </p:nvSpPr>
          <p:spPr>
            <a:xfrm>
              <a:off x="4955767" y="3944753"/>
              <a:ext cx="1104456" cy="1274918"/>
            </a:xfrm>
            <a:custGeom>
              <a:avLst/>
              <a:gdLst/>
              <a:ahLst/>
              <a:cxnLst/>
              <a:rect l="l" t="t" r="r" b="b"/>
              <a:pathLst>
                <a:path w="1555" h="1795" extrusionOk="0">
                  <a:moveTo>
                    <a:pt x="0" y="449"/>
                  </a:moveTo>
                  <a:lnTo>
                    <a:pt x="779" y="0"/>
                  </a:lnTo>
                  <a:lnTo>
                    <a:pt x="1555" y="449"/>
                  </a:lnTo>
                  <a:lnTo>
                    <a:pt x="1555" y="1347"/>
                  </a:lnTo>
                  <a:lnTo>
                    <a:pt x="779" y="1795"/>
                  </a:lnTo>
                  <a:lnTo>
                    <a:pt x="0" y="1347"/>
                  </a:lnTo>
                  <a:lnTo>
                    <a:pt x="0" y="449"/>
                  </a:lnTo>
                  <a:close/>
                </a:path>
              </a:pathLst>
            </a:custGeom>
            <a:solidFill>
              <a:schemeClr val="accent6"/>
            </a:solidFill>
            <a:ln>
              <a:noFill/>
            </a:ln>
          </p:spPr>
          <p:txBody>
            <a:bodyPr spcFirstLastPara="1" wrap="square" lIns="60942" tIns="30463" rIns="60942" bIns="30463" anchor="t" anchorCtr="0">
              <a:noAutofit/>
            </a:bodyPr>
            <a:lstStyle/>
            <a:p>
              <a:pPr algn="l">
                <a:spcBef>
                  <a:spcPts val="0"/>
                </a:spcBef>
                <a:spcAft>
                  <a:spcPts val="0"/>
                </a:spcAft>
              </a:pPr>
              <a:endParaRPr sz="933">
                <a:solidFill>
                  <a:schemeClr val="dk1"/>
                </a:solidFill>
                <a:latin typeface="Montserrat Light"/>
                <a:ea typeface="Montserrat Light"/>
                <a:cs typeface="Montserrat Light"/>
                <a:sym typeface="Montserrat Light"/>
              </a:endParaRPr>
            </a:p>
          </p:txBody>
        </p:sp>
        <p:sp>
          <p:nvSpPr>
            <p:cNvPr id="18" name="Google Shape;3047;p155">
              <a:extLst>
                <a:ext uri="{FF2B5EF4-FFF2-40B4-BE49-F238E27FC236}">
                  <a16:creationId xmlns:a16="http://schemas.microsoft.com/office/drawing/2014/main" id="{0EEDFB17-DBF1-6513-D85A-3CC6B605238A}"/>
                </a:ext>
              </a:extLst>
            </p:cNvPr>
            <p:cNvSpPr/>
            <p:nvPr/>
          </p:nvSpPr>
          <p:spPr>
            <a:xfrm>
              <a:off x="6141902" y="3944753"/>
              <a:ext cx="1103746" cy="1274918"/>
            </a:xfrm>
            <a:custGeom>
              <a:avLst/>
              <a:gdLst/>
              <a:ahLst/>
              <a:cxnLst/>
              <a:rect l="l" t="t" r="r" b="b"/>
              <a:pathLst>
                <a:path w="1554" h="1795" extrusionOk="0">
                  <a:moveTo>
                    <a:pt x="0" y="449"/>
                  </a:moveTo>
                  <a:lnTo>
                    <a:pt x="778" y="0"/>
                  </a:lnTo>
                  <a:lnTo>
                    <a:pt x="1554" y="449"/>
                  </a:lnTo>
                  <a:lnTo>
                    <a:pt x="1554" y="1347"/>
                  </a:lnTo>
                  <a:lnTo>
                    <a:pt x="778" y="1795"/>
                  </a:lnTo>
                  <a:lnTo>
                    <a:pt x="0" y="1347"/>
                  </a:lnTo>
                  <a:lnTo>
                    <a:pt x="0" y="449"/>
                  </a:lnTo>
                  <a:close/>
                </a:path>
              </a:pathLst>
            </a:custGeom>
            <a:solidFill>
              <a:schemeClr val="accent5"/>
            </a:solidFill>
            <a:ln>
              <a:noFill/>
            </a:ln>
          </p:spPr>
          <p:txBody>
            <a:bodyPr spcFirstLastPara="1" wrap="square" lIns="60942" tIns="30463" rIns="60942" bIns="30463" anchor="t" anchorCtr="0">
              <a:noAutofit/>
            </a:bodyPr>
            <a:lstStyle/>
            <a:p>
              <a:pPr algn="l">
                <a:spcBef>
                  <a:spcPts val="0"/>
                </a:spcBef>
                <a:spcAft>
                  <a:spcPts val="0"/>
                </a:spcAft>
              </a:pPr>
              <a:endParaRPr sz="933">
                <a:solidFill>
                  <a:schemeClr val="dk1"/>
                </a:solidFill>
                <a:latin typeface="Montserrat Light"/>
                <a:ea typeface="Montserrat Light"/>
                <a:cs typeface="Montserrat Light"/>
                <a:sym typeface="Montserrat Light"/>
              </a:endParaRPr>
            </a:p>
          </p:txBody>
        </p:sp>
        <p:sp>
          <p:nvSpPr>
            <p:cNvPr id="19" name="Google Shape;3048;p155">
              <a:extLst>
                <a:ext uri="{FF2B5EF4-FFF2-40B4-BE49-F238E27FC236}">
                  <a16:creationId xmlns:a16="http://schemas.microsoft.com/office/drawing/2014/main" id="{0589528F-1A24-39C4-0BE3-E3E9A09A591D}"/>
                </a:ext>
              </a:extLst>
            </p:cNvPr>
            <p:cNvSpPr/>
            <p:nvPr/>
          </p:nvSpPr>
          <p:spPr>
            <a:xfrm>
              <a:off x="4955767" y="1908432"/>
              <a:ext cx="1104456" cy="1275630"/>
            </a:xfrm>
            <a:custGeom>
              <a:avLst/>
              <a:gdLst/>
              <a:ahLst/>
              <a:cxnLst/>
              <a:rect l="l" t="t" r="r" b="b"/>
              <a:pathLst>
                <a:path w="1555" h="1796" extrusionOk="0">
                  <a:moveTo>
                    <a:pt x="0" y="450"/>
                  </a:moveTo>
                  <a:lnTo>
                    <a:pt x="779" y="0"/>
                  </a:lnTo>
                  <a:lnTo>
                    <a:pt x="1555" y="450"/>
                  </a:lnTo>
                  <a:lnTo>
                    <a:pt x="1555" y="1346"/>
                  </a:lnTo>
                  <a:lnTo>
                    <a:pt x="779" y="1796"/>
                  </a:lnTo>
                  <a:lnTo>
                    <a:pt x="0" y="1346"/>
                  </a:lnTo>
                  <a:lnTo>
                    <a:pt x="0" y="450"/>
                  </a:lnTo>
                  <a:close/>
                </a:path>
              </a:pathLst>
            </a:custGeom>
            <a:solidFill>
              <a:schemeClr val="accent2"/>
            </a:solidFill>
            <a:ln>
              <a:noFill/>
            </a:ln>
          </p:spPr>
          <p:txBody>
            <a:bodyPr spcFirstLastPara="1" wrap="square" lIns="60942" tIns="30463" rIns="60942" bIns="30463" anchor="t" anchorCtr="0">
              <a:noAutofit/>
            </a:bodyPr>
            <a:lstStyle/>
            <a:p>
              <a:pPr algn="l">
                <a:spcBef>
                  <a:spcPts val="0"/>
                </a:spcBef>
                <a:spcAft>
                  <a:spcPts val="0"/>
                </a:spcAft>
              </a:pPr>
              <a:endParaRPr sz="933">
                <a:solidFill>
                  <a:schemeClr val="dk1"/>
                </a:solidFill>
                <a:latin typeface="Montserrat Light"/>
                <a:ea typeface="Montserrat Light"/>
                <a:cs typeface="Montserrat Light"/>
                <a:sym typeface="Montserrat Light"/>
              </a:endParaRPr>
            </a:p>
          </p:txBody>
        </p:sp>
        <p:sp>
          <p:nvSpPr>
            <p:cNvPr id="20" name="Google Shape;3049;p155">
              <a:extLst>
                <a:ext uri="{FF2B5EF4-FFF2-40B4-BE49-F238E27FC236}">
                  <a16:creationId xmlns:a16="http://schemas.microsoft.com/office/drawing/2014/main" id="{8209D6FA-C07C-60B2-B2E6-520099717D01}"/>
                </a:ext>
              </a:extLst>
            </p:cNvPr>
            <p:cNvSpPr/>
            <p:nvPr/>
          </p:nvSpPr>
          <p:spPr>
            <a:xfrm>
              <a:off x="6141902" y="1908432"/>
              <a:ext cx="1103746" cy="1275630"/>
            </a:xfrm>
            <a:custGeom>
              <a:avLst/>
              <a:gdLst/>
              <a:ahLst/>
              <a:cxnLst/>
              <a:rect l="l" t="t" r="r" b="b"/>
              <a:pathLst>
                <a:path w="1554" h="1796" extrusionOk="0">
                  <a:moveTo>
                    <a:pt x="0" y="450"/>
                  </a:moveTo>
                  <a:lnTo>
                    <a:pt x="778" y="0"/>
                  </a:lnTo>
                  <a:lnTo>
                    <a:pt x="1554" y="450"/>
                  </a:lnTo>
                  <a:lnTo>
                    <a:pt x="1554" y="1346"/>
                  </a:lnTo>
                  <a:lnTo>
                    <a:pt x="778" y="1796"/>
                  </a:lnTo>
                  <a:lnTo>
                    <a:pt x="0" y="1346"/>
                  </a:lnTo>
                  <a:lnTo>
                    <a:pt x="0" y="450"/>
                  </a:lnTo>
                  <a:close/>
                </a:path>
              </a:pathLst>
            </a:custGeom>
            <a:solidFill>
              <a:schemeClr val="accent3"/>
            </a:solidFill>
            <a:ln>
              <a:noFill/>
            </a:ln>
          </p:spPr>
          <p:txBody>
            <a:bodyPr spcFirstLastPara="1" wrap="square" lIns="60942" tIns="30463" rIns="60942" bIns="30463" anchor="t" anchorCtr="0">
              <a:noAutofit/>
            </a:bodyPr>
            <a:lstStyle/>
            <a:p>
              <a:pPr algn="l">
                <a:spcBef>
                  <a:spcPts val="0"/>
                </a:spcBef>
                <a:spcAft>
                  <a:spcPts val="0"/>
                </a:spcAft>
              </a:pPr>
              <a:endParaRPr sz="933">
                <a:solidFill>
                  <a:schemeClr val="dk1"/>
                </a:solidFill>
                <a:latin typeface="Montserrat Light"/>
                <a:ea typeface="Montserrat Light"/>
                <a:cs typeface="Montserrat Light"/>
                <a:sym typeface="Montserrat Light"/>
              </a:endParaRPr>
            </a:p>
          </p:txBody>
        </p:sp>
        <p:sp>
          <p:nvSpPr>
            <p:cNvPr id="21" name="Google Shape;3050;p155">
              <a:extLst>
                <a:ext uri="{FF2B5EF4-FFF2-40B4-BE49-F238E27FC236}">
                  <a16:creationId xmlns:a16="http://schemas.microsoft.com/office/drawing/2014/main" id="{70D42585-6AAF-46A9-5CA3-DEFC24D12E61}"/>
                </a:ext>
              </a:extLst>
            </p:cNvPr>
            <p:cNvSpPr/>
            <p:nvPr/>
          </p:nvSpPr>
          <p:spPr>
            <a:xfrm>
              <a:off x="6735681" y="2928368"/>
              <a:ext cx="1103746" cy="1274918"/>
            </a:xfrm>
            <a:custGeom>
              <a:avLst/>
              <a:gdLst/>
              <a:ahLst/>
              <a:cxnLst/>
              <a:rect l="l" t="t" r="r" b="b"/>
              <a:pathLst>
                <a:path w="1554" h="1795" extrusionOk="0">
                  <a:moveTo>
                    <a:pt x="0" y="449"/>
                  </a:moveTo>
                  <a:lnTo>
                    <a:pt x="778" y="0"/>
                  </a:lnTo>
                  <a:lnTo>
                    <a:pt x="1554" y="449"/>
                  </a:lnTo>
                  <a:lnTo>
                    <a:pt x="1554" y="1347"/>
                  </a:lnTo>
                  <a:lnTo>
                    <a:pt x="778" y="1795"/>
                  </a:lnTo>
                  <a:lnTo>
                    <a:pt x="0" y="1347"/>
                  </a:lnTo>
                  <a:lnTo>
                    <a:pt x="0" y="449"/>
                  </a:lnTo>
                  <a:close/>
                </a:path>
              </a:pathLst>
            </a:custGeom>
            <a:solidFill>
              <a:schemeClr val="accent4"/>
            </a:solidFill>
            <a:ln>
              <a:noFill/>
            </a:ln>
          </p:spPr>
          <p:txBody>
            <a:bodyPr spcFirstLastPara="1" wrap="square" lIns="60942" tIns="30463" rIns="60942" bIns="30463" anchor="t" anchorCtr="0">
              <a:noAutofit/>
            </a:bodyPr>
            <a:lstStyle/>
            <a:p>
              <a:pPr algn="l">
                <a:spcBef>
                  <a:spcPts val="0"/>
                </a:spcBef>
                <a:spcAft>
                  <a:spcPts val="0"/>
                </a:spcAft>
              </a:pPr>
              <a:endParaRPr sz="933">
                <a:solidFill>
                  <a:schemeClr val="dk1"/>
                </a:solidFill>
                <a:latin typeface="Montserrat Light"/>
                <a:ea typeface="Montserrat Light"/>
                <a:cs typeface="Montserrat Light"/>
                <a:sym typeface="Montserrat Light"/>
              </a:endParaRPr>
            </a:p>
          </p:txBody>
        </p:sp>
        <p:sp>
          <p:nvSpPr>
            <p:cNvPr id="22" name="Google Shape;3051;p155">
              <a:extLst>
                <a:ext uri="{FF2B5EF4-FFF2-40B4-BE49-F238E27FC236}">
                  <a16:creationId xmlns:a16="http://schemas.microsoft.com/office/drawing/2014/main" id="{AE170AF9-1B3B-6AE3-A74A-56D2947ECB1F}"/>
                </a:ext>
              </a:extLst>
            </p:cNvPr>
            <p:cNvSpPr/>
            <p:nvPr/>
          </p:nvSpPr>
          <p:spPr>
            <a:xfrm>
              <a:off x="4352044" y="2928368"/>
              <a:ext cx="1103746" cy="1274918"/>
            </a:xfrm>
            <a:custGeom>
              <a:avLst/>
              <a:gdLst/>
              <a:ahLst/>
              <a:cxnLst/>
              <a:rect l="l" t="t" r="r" b="b"/>
              <a:pathLst>
                <a:path w="1554" h="1795" extrusionOk="0">
                  <a:moveTo>
                    <a:pt x="0" y="449"/>
                  </a:moveTo>
                  <a:lnTo>
                    <a:pt x="778" y="0"/>
                  </a:lnTo>
                  <a:lnTo>
                    <a:pt x="1554" y="449"/>
                  </a:lnTo>
                  <a:lnTo>
                    <a:pt x="1554" y="1347"/>
                  </a:lnTo>
                  <a:lnTo>
                    <a:pt x="778" y="1795"/>
                  </a:lnTo>
                  <a:lnTo>
                    <a:pt x="0" y="1347"/>
                  </a:lnTo>
                  <a:lnTo>
                    <a:pt x="0" y="449"/>
                  </a:lnTo>
                  <a:close/>
                </a:path>
              </a:pathLst>
            </a:custGeom>
            <a:solidFill>
              <a:srgbClr val="EF5857"/>
            </a:solidFill>
            <a:ln>
              <a:noFill/>
            </a:ln>
          </p:spPr>
          <p:txBody>
            <a:bodyPr spcFirstLastPara="1" wrap="square" lIns="60942" tIns="30463" rIns="60942" bIns="30463" anchor="t" anchorCtr="0">
              <a:noAutofit/>
            </a:bodyPr>
            <a:lstStyle/>
            <a:p>
              <a:pPr algn="l">
                <a:spcBef>
                  <a:spcPts val="0"/>
                </a:spcBef>
                <a:spcAft>
                  <a:spcPts val="0"/>
                </a:spcAft>
              </a:pPr>
              <a:endParaRPr sz="933" dirty="0">
                <a:solidFill>
                  <a:schemeClr val="dk1"/>
                </a:solidFill>
                <a:latin typeface="Montserrat Light"/>
                <a:ea typeface="Montserrat Light"/>
                <a:cs typeface="Montserrat Light"/>
                <a:sym typeface="Montserrat Light"/>
              </a:endParaRPr>
            </a:p>
          </p:txBody>
        </p:sp>
      </p:grpSp>
      <p:sp>
        <p:nvSpPr>
          <p:cNvPr id="6" name="Titre 6">
            <a:extLst>
              <a:ext uri="{FF2B5EF4-FFF2-40B4-BE49-F238E27FC236}">
                <a16:creationId xmlns:a16="http://schemas.microsoft.com/office/drawing/2014/main" id="{E0A7BA12-C46D-2221-B2DA-6F60F79681E4}"/>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38746259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cess 8">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2C1269-E08F-E706-BAB3-A63B5DC58223}"/>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64CE8931-5947-804F-A943-2B4CFB9F9C87}"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grpSp>
        <p:nvGrpSpPr>
          <p:cNvPr id="6" name="Google Shape;3191;p161">
            <a:extLst>
              <a:ext uri="{FF2B5EF4-FFF2-40B4-BE49-F238E27FC236}">
                <a16:creationId xmlns:a16="http://schemas.microsoft.com/office/drawing/2014/main" id="{15B1FC05-687B-70FA-2A92-BBA7950A42BD}"/>
              </a:ext>
            </a:extLst>
          </p:cNvPr>
          <p:cNvGrpSpPr/>
          <p:nvPr userDrawn="1"/>
        </p:nvGrpSpPr>
        <p:grpSpPr>
          <a:xfrm>
            <a:off x="4246856" y="2205658"/>
            <a:ext cx="3696700" cy="3414558"/>
            <a:chOff x="6371908" y="3390175"/>
            <a:chExt cx="5545772" cy="5122504"/>
          </a:xfrm>
        </p:grpSpPr>
        <p:grpSp>
          <p:nvGrpSpPr>
            <p:cNvPr id="7" name="Google Shape;3192;p161">
              <a:extLst>
                <a:ext uri="{FF2B5EF4-FFF2-40B4-BE49-F238E27FC236}">
                  <a16:creationId xmlns:a16="http://schemas.microsoft.com/office/drawing/2014/main" id="{CC3AE48F-6C1A-ED87-72CA-AB768DBAD642}"/>
                </a:ext>
              </a:extLst>
            </p:cNvPr>
            <p:cNvGrpSpPr/>
            <p:nvPr/>
          </p:nvGrpSpPr>
          <p:grpSpPr>
            <a:xfrm>
              <a:off x="7391599" y="3390175"/>
              <a:ext cx="1750790" cy="2561252"/>
              <a:chOff x="7391599" y="3390175"/>
              <a:chExt cx="1750790" cy="2561252"/>
            </a:xfrm>
          </p:grpSpPr>
          <p:sp>
            <p:nvSpPr>
              <p:cNvPr id="30" name="Google Shape;3193;p161">
                <a:extLst>
                  <a:ext uri="{FF2B5EF4-FFF2-40B4-BE49-F238E27FC236}">
                    <a16:creationId xmlns:a16="http://schemas.microsoft.com/office/drawing/2014/main" id="{1D1334C1-07B9-8FA0-8D3A-3BEC82599A16}"/>
                  </a:ext>
                </a:extLst>
              </p:cNvPr>
              <p:cNvSpPr/>
              <p:nvPr/>
            </p:nvSpPr>
            <p:spPr>
              <a:xfrm>
                <a:off x="7391599" y="3390175"/>
                <a:ext cx="1750790" cy="2561252"/>
              </a:xfrm>
              <a:custGeom>
                <a:avLst/>
                <a:gdLst/>
                <a:ahLst/>
                <a:cxnLst/>
                <a:rect l="l" t="t" r="r" b="b"/>
                <a:pathLst>
                  <a:path w="307" h="449" extrusionOk="0">
                    <a:moveTo>
                      <a:pt x="64" y="28"/>
                    </a:moveTo>
                    <a:cubicBezTo>
                      <a:pt x="112" y="0"/>
                      <a:pt x="173" y="17"/>
                      <a:pt x="201" y="65"/>
                    </a:cubicBezTo>
                    <a:cubicBezTo>
                      <a:pt x="307" y="249"/>
                      <a:pt x="307" y="249"/>
                      <a:pt x="307" y="249"/>
                    </a:cubicBezTo>
                    <a:cubicBezTo>
                      <a:pt x="307" y="449"/>
                      <a:pt x="307" y="449"/>
                      <a:pt x="307" y="449"/>
                    </a:cubicBezTo>
                    <a:cubicBezTo>
                      <a:pt x="134" y="349"/>
                      <a:pt x="134" y="349"/>
                      <a:pt x="134" y="349"/>
                    </a:cubicBezTo>
                    <a:cubicBezTo>
                      <a:pt x="28" y="165"/>
                      <a:pt x="28" y="165"/>
                      <a:pt x="28" y="165"/>
                    </a:cubicBezTo>
                    <a:cubicBezTo>
                      <a:pt x="0" y="117"/>
                      <a:pt x="16" y="56"/>
                      <a:pt x="64" y="28"/>
                    </a:cubicBezTo>
                    <a:close/>
                  </a:path>
                </a:pathLst>
              </a:custGeom>
              <a:solidFill>
                <a:schemeClr val="accent1"/>
              </a:solidFill>
              <a:ln>
                <a:noFill/>
              </a:ln>
            </p:spPr>
            <p:txBody>
              <a:bodyPr spcFirstLastPara="1" wrap="square" lIns="60942" tIns="30463" rIns="60942" bIns="30463" anchor="t" anchorCtr="0">
                <a:noAutofit/>
              </a:bodyPr>
              <a:lstStyle/>
              <a:p>
                <a:pPr algn="l">
                  <a:spcBef>
                    <a:spcPts val="0"/>
                  </a:spcBef>
                  <a:spcAft>
                    <a:spcPts val="0"/>
                  </a:spcAft>
                </a:pPr>
                <a:endParaRPr sz="936">
                  <a:solidFill>
                    <a:schemeClr val="dk1"/>
                  </a:solidFill>
                  <a:latin typeface="Montserrat Light"/>
                  <a:ea typeface="Montserrat Light"/>
                  <a:cs typeface="Montserrat Light"/>
                  <a:sym typeface="Montserrat Light"/>
                </a:endParaRPr>
              </a:p>
            </p:txBody>
          </p:sp>
          <p:sp>
            <p:nvSpPr>
              <p:cNvPr id="31" name="Google Shape;3194;p161">
                <a:extLst>
                  <a:ext uri="{FF2B5EF4-FFF2-40B4-BE49-F238E27FC236}">
                    <a16:creationId xmlns:a16="http://schemas.microsoft.com/office/drawing/2014/main" id="{4CD1C2F2-C49C-27D1-CD17-E34D712EFFDD}"/>
                  </a:ext>
                </a:extLst>
              </p:cNvPr>
              <p:cNvSpPr/>
              <p:nvPr/>
            </p:nvSpPr>
            <p:spPr>
              <a:xfrm>
                <a:off x="7566626" y="3564560"/>
                <a:ext cx="974056" cy="974052"/>
              </a:xfrm>
              <a:prstGeom prst="ellipse">
                <a:avLst/>
              </a:prstGeom>
              <a:solidFill>
                <a:schemeClr val="lt1"/>
              </a:solidFill>
              <a:ln>
                <a:noFill/>
              </a:ln>
            </p:spPr>
            <p:txBody>
              <a:bodyPr spcFirstLastPara="1" wrap="square" lIns="60942" tIns="30463" rIns="60942" bIns="30463" anchor="ctr" anchorCtr="0">
                <a:noAutofit/>
              </a:bodyPr>
              <a:lstStyle/>
              <a:p>
                <a:pPr>
                  <a:spcBef>
                    <a:spcPts val="0"/>
                  </a:spcBef>
                  <a:spcAft>
                    <a:spcPts val="0"/>
                  </a:spcAft>
                </a:pPr>
                <a:endParaRPr sz="2933">
                  <a:solidFill>
                    <a:schemeClr val="accent1"/>
                  </a:solidFill>
                  <a:latin typeface="Montserrat Light"/>
                  <a:ea typeface="Montserrat Light"/>
                  <a:cs typeface="Montserrat Light"/>
                  <a:sym typeface="Montserrat Light"/>
                </a:endParaRPr>
              </a:p>
            </p:txBody>
          </p:sp>
        </p:grpSp>
        <p:grpSp>
          <p:nvGrpSpPr>
            <p:cNvPr id="8" name="Google Shape;3195;p161">
              <a:extLst>
                <a:ext uri="{FF2B5EF4-FFF2-40B4-BE49-F238E27FC236}">
                  <a16:creationId xmlns:a16="http://schemas.microsoft.com/office/drawing/2014/main" id="{4C6CE1D5-3F16-958C-ACAB-FB315192840E}"/>
                </a:ext>
              </a:extLst>
            </p:cNvPr>
            <p:cNvGrpSpPr/>
            <p:nvPr/>
          </p:nvGrpSpPr>
          <p:grpSpPr>
            <a:xfrm>
              <a:off x="9142389" y="3390175"/>
              <a:ext cx="1755600" cy="2561252"/>
              <a:chOff x="9142389" y="3390175"/>
              <a:chExt cx="1755600" cy="2561252"/>
            </a:xfrm>
          </p:grpSpPr>
          <p:sp>
            <p:nvSpPr>
              <p:cNvPr id="28" name="Google Shape;3196;p161">
                <a:extLst>
                  <a:ext uri="{FF2B5EF4-FFF2-40B4-BE49-F238E27FC236}">
                    <a16:creationId xmlns:a16="http://schemas.microsoft.com/office/drawing/2014/main" id="{585449F3-6846-D508-D49F-7C9295AB7252}"/>
                  </a:ext>
                </a:extLst>
              </p:cNvPr>
              <p:cNvSpPr/>
              <p:nvPr/>
            </p:nvSpPr>
            <p:spPr>
              <a:xfrm>
                <a:off x="9142389" y="3390175"/>
                <a:ext cx="1755600" cy="2561252"/>
              </a:xfrm>
              <a:custGeom>
                <a:avLst/>
                <a:gdLst/>
                <a:ahLst/>
                <a:cxnLst/>
                <a:rect l="l" t="t" r="r" b="b"/>
                <a:pathLst>
                  <a:path w="308" h="449" extrusionOk="0">
                    <a:moveTo>
                      <a:pt x="243" y="28"/>
                    </a:moveTo>
                    <a:cubicBezTo>
                      <a:pt x="291" y="56"/>
                      <a:pt x="308" y="117"/>
                      <a:pt x="280" y="165"/>
                    </a:cubicBezTo>
                    <a:cubicBezTo>
                      <a:pt x="174" y="349"/>
                      <a:pt x="174" y="349"/>
                      <a:pt x="174" y="349"/>
                    </a:cubicBezTo>
                    <a:cubicBezTo>
                      <a:pt x="0" y="449"/>
                      <a:pt x="0" y="449"/>
                      <a:pt x="0" y="449"/>
                    </a:cubicBezTo>
                    <a:cubicBezTo>
                      <a:pt x="0" y="249"/>
                      <a:pt x="0" y="249"/>
                      <a:pt x="0" y="249"/>
                    </a:cubicBezTo>
                    <a:cubicBezTo>
                      <a:pt x="107" y="65"/>
                      <a:pt x="107" y="65"/>
                      <a:pt x="107" y="65"/>
                    </a:cubicBezTo>
                    <a:cubicBezTo>
                      <a:pt x="134" y="17"/>
                      <a:pt x="196" y="0"/>
                      <a:pt x="243" y="28"/>
                    </a:cubicBezTo>
                    <a:close/>
                  </a:path>
                </a:pathLst>
              </a:custGeom>
              <a:solidFill>
                <a:schemeClr val="accent2"/>
              </a:solidFill>
              <a:ln>
                <a:noFill/>
              </a:ln>
            </p:spPr>
            <p:txBody>
              <a:bodyPr spcFirstLastPara="1" wrap="square" lIns="60942" tIns="30463" rIns="60942" bIns="30463" anchor="t" anchorCtr="0">
                <a:noAutofit/>
              </a:bodyPr>
              <a:lstStyle/>
              <a:p>
                <a:pPr algn="l">
                  <a:spcBef>
                    <a:spcPts val="0"/>
                  </a:spcBef>
                  <a:spcAft>
                    <a:spcPts val="0"/>
                  </a:spcAft>
                </a:pPr>
                <a:endParaRPr sz="936">
                  <a:solidFill>
                    <a:schemeClr val="dk1"/>
                  </a:solidFill>
                  <a:latin typeface="Montserrat Light"/>
                  <a:ea typeface="Montserrat Light"/>
                  <a:cs typeface="Montserrat Light"/>
                  <a:sym typeface="Montserrat Light"/>
                </a:endParaRPr>
              </a:p>
            </p:txBody>
          </p:sp>
          <p:sp>
            <p:nvSpPr>
              <p:cNvPr id="29" name="Google Shape;3197;p161">
                <a:extLst>
                  <a:ext uri="{FF2B5EF4-FFF2-40B4-BE49-F238E27FC236}">
                    <a16:creationId xmlns:a16="http://schemas.microsoft.com/office/drawing/2014/main" id="{2E14809F-763F-992A-901E-F051B0B09457}"/>
                  </a:ext>
                </a:extLst>
              </p:cNvPr>
              <p:cNvSpPr/>
              <p:nvPr/>
            </p:nvSpPr>
            <p:spPr>
              <a:xfrm>
                <a:off x="9757546" y="3564560"/>
                <a:ext cx="974056" cy="974052"/>
              </a:xfrm>
              <a:prstGeom prst="ellipse">
                <a:avLst/>
              </a:prstGeom>
              <a:solidFill>
                <a:schemeClr val="lt1"/>
              </a:solidFill>
              <a:ln>
                <a:noFill/>
              </a:ln>
            </p:spPr>
            <p:txBody>
              <a:bodyPr spcFirstLastPara="1" wrap="square" lIns="60942" tIns="30463" rIns="60942" bIns="30463" anchor="ctr" anchorCtr="0">
                <a:noAutofit/>
              </a:bodyPr>
              <a:lstStyle/>
              <a:p>
                <a:pPr>
                  <a:spcBef>
                    <a:spcPts val="0"/>
                  </a:spcBef>
                  <a:spcAft>
                    <a:spcPts val="0"/>
                  </a:spcAft>
                </a:pPr>
                <a:endParaRPr sz="2933">
                  <a:solidFill>
                    <a:schemeClr val="accent1"/>
                  </a:solidFill>
                  <a:latin typeface="Montserrat Light"/>
                  <a:ea typeface="Montserrat Light"/>
                  <a:cs typeface="Montserrat Light"/>
                  <a:sym typeface="Montserrat Light"/>
                </a:endParaRPr>
              </a:p>
            </p:txBody>
          </p:sp>
        </p:grpSp>
        <p:grpSp>
          <p:nvGrpSpPr>
            <p:cNvPr id="9" name="Google Shape;3198;p161">
              <a:extLst>
                <a:ext uri="{FF2B5EF4-FFF2-40B4-BE49-F238E27FC236}">
                  <a16:creationId xmlns:a16="http://schemas.microsoft.com/office/drawing/2014/main" id="{C1123247-496D-10B0-7EFF-BCFEB288BD86}"/>
                </a:ext>
              </a:extLst>
            </p:cNvPr>
            <p:cNvGrpSpPr/>
            <p:nvPr/>
          </p:nvGrpSpPr>
          <p:grpSpPr>
            <a:xfrm>
              <a:off x="7391599" y="5951427"/>
              <a:ext cx="1750790" cy="2561252"/>
              <a:chOff x="7391599" y="5951427"/>
              <a:chExt cx="1750790" cy="2561252"/>
            </a:xfrm>
          </p:grpSpPr>
          <p:sp>
            <p:nvSpPr>
              <p:cNvPr id="26" name="Google Shape;3199;p161">
                <a:extLst>
                  <a:ext uri="{FF2B5EF4-FFF2-40B4-BE49-F238E27FC236}">
                    <a16:creationId xmlns:a16="http://schemas.microsoft.com/office/drawing/2014/main" id="{CBAD418B-BEAF-E7C2-B44B-9DB581B24E30}"/>
                  </a:ext>
                </a:extLst>
              </p:cNvPr>
              <p:cNvSpPr/>
              <p:nvPr/>
            </p:nvSpPr>
            <p:spPr>
              <a:xfrm>
                <a:off x="7391599" y="5951427"/>
                <a:ext cx="1750790" cy="2561252"/>
              </a:xfrm>
              <a:custGeom>
                <a:avLst/>
                <a:gdLst/>
                <a:ahLst/>
                <a:cxnLst/>
                <a:rect l="l" t="t" r="r" b="b"/>
                <a:pathLst>
                  <a:path w="307" h="449" extrusionOk="0">
                    <a:moveTo>
                      <a:pt x="64" y="421"/>
                    </a:moveTo>
                    <a:cubicBezTo>
                      <a:pt x="112" y="449"/>
                      <a:pt x="173" y="432"/>
                      <a:pt x="201" y="384"/>
                    </a:cubicBezTo>
                    <a:cubicBezTo>
                      <a:pt x="307" y="200"/>
                      <a:pt x="307" y="200"/>
                      <a:pt x="307" y="200"/>
                    </a:cubicBezTo>
                    <a:cubicBezTo>
                      <a:pt x="307" y="0"/>
                      <a:pt x="307" y="0"/>
                      <a:pt x="307" y="0"/>
                    </a:cubicBezTo>
                    <a:cubicBezTo>
                      <a:pt x="134" y="100"/>
                      <a:pt x="134" y="100"/>
                      <a:pt x="134" y="100"/>
                    </a:cubicBezTo>
                    <a:cubicBezTo>
                      <a:pt x="28" y="284"/>
                      <a:pt x="28" y="284"/>
                      <a:pt x="28" y="284"/>
                    </a:cubicBezTo>
                    <a:cubicBezTo>
                      <a:pt x="0" y="332"/>
                      <a:pt x="16" y="393"/>
                      <a:pt x="64" y="421"/>
                    </a:cubicBezTo>
                    <a:close/>
                  </a:path>
                </a:pathLst>
              </a:custGeom>
              <a:solidFill>
                <a:schemeClr val="accent5"/>
              </a:solidFill>
              <a:ln>
                <a:noFill/>
              </a:ln>
            </p:spPr>
            <p:txBody>
              <a:bodyPr spcFirstLastPara="1" wrap="square" lIns="60942" tIns="30463" rIns="60942" bIns="30463" anchor="t" anchorCtr="0">
                <a:noAutofit/>
              </a:bodyPr>
              <a:lstStyle/>
              <a:p>
                <a:pPr algn="l">
                  <a:spcBef>
                    <a:spcPts val="0"/>
                  </a:spcBef>
                  <a:spcAft>
                    <a:spcPts val="0"/>
                  </a:spcAft>
                </a:pPr>
                <a:endParaRPr sz="936">
                  <a:solidFill>
                    <a:schemeClr val="dk1"/>
                  </a:solidFill>
                  <a:latin typeface="Montserrat Light"/>
                  <a:ea typeface="Montserrat Light"/>
                  <a:cs typeface="Montserrat Light"/>
                  <a:sym typeface="Montserrat Light"/>
                </a:endParaRPr>
              </a:p>
            </p:txBody>
          </p:sp>
          <p:sp>
            <p:nvSpPr>
              <p:cNvPr id="27" name="Google Shape;3200;p161">
                <a:extLst>
                  <a:ext uri="{FF2B5EF4-FFF2-40B4-BE49-F238E27FC236}">
                    <a16:creationId xmlns:a16="http://schemas.microsoft.com/office/drawing/2014/main" id="{54B0E256-3635-22BC-95A7-382265D7CCAF}"/>
                  </a:ext>
                </a:extLst>
              </p:cNvPr>
              <p:cNvSpPr/>
              <p:nvPr/>
            </p:nvSpPr>
            <p:spPr>
              <a:xfrm>
                <a:off x="7566626" y="7364240"/>
                <a:ext cx="974056" cy="974052"/>
              </a:xfrm>
              <a:prstGeom prst="ellipse">
                <a:avLst/>
              </a:prstGeom>
              <a:solidFill>
                <a:schemeClr val="lt1"/>
              </a:solidFill>
              <a:ln>
                <a:noFill/>
              </a:ln>
            </p:spPr>
            <p:txBody>
              <a:bodyPr spcFirstLastPara="1" wrap="square" lIns="60942" tIns="30463" rIns="60942" bIns="30463" anchor="ctr" anchorCtr="0">
                <a:noAutofit/>
              </a:bodyPr>
              <a:lstStyle/>
              <a:p>
                <a:pPr>
                  <a:spcBef>
                    <a:spcPts val="0"/>
                  </a:spcBef>
                  <a:spcAft>
                    <a:spcPts val="0"/>
                  </a:spcAft>
                </a:pPr>
                <a:endParaRPr sz="2933">
                  <a:solidFill>
                    <a:schemeClr val="accent1"/>
                  </a:solidFill>
                  <a:latin typeface="Montserrat Light"/>
                  <a:ea typeface="Montserrat Light"/>
                  <a:cs typeface="Montserrat Light"/>
                  <a:sym typeface="Montserrat Light"/>
                </a:endParaRPr>
              </a:p>
            </p:txBody>
          </p:sp>
        </p:grpSp>
        <p:grpSp>
          <p:nvGrpSpPr>
            <p:cNvPr id="10" name="Google Shape;3201;p161">
              <a:extLst>
                <a:ext uri="{FF2B5EF4-FFF2-40B4-BE49-F238E27FC236}">
                  <a16:creationId xmlns:a16="http://schemas.microsoft.com/office/drawing/2014/main" id="{D618830C-77E6-B084-2250-22DB2300C216}"/>
                </a:ext>
              </a:extLst>
            </p:cNvPr>
            <p:cNvGrpSpPr/>
            <p:nvPr/>
          </p:nvGrpSpPr>
          <p:grpSpPr>
            <a:xfrm>
              <a:off x="9142389" y="5951427"/>
              <a:ext cx="1755600" cy="2561252"/>
              <a:chOff x="9142389" y="5951427"/>
              <a:chExt cx="1755600" cy="2561252"/>
            </a:xfrm>
          </p:grpSpPr>
          <p:sp>
            <p:nvSpPr>
              <p:cNvPr id="24" name="Google Shape;3202;p161">
                <a:extLst>
                  <a:ext uri="{FF2B5EF4-FFF2-40B4-BE49-F238E27FC236}">
                    <a16:creationId xmlns:a16="http://schemas.microsoft.com/office/drawing/2014/main" id="{FE8B0892-F272-BA90-FF51-C8B6F734F64B}"/>
                  </a:ext>
                </a:extLst>
              </p:cNvPr>
              <p:cNvSpPr/>
              <p:nvPr/>
            </p:nvSpPr>
            <p:spPr>
              <a:xfrm>
                <a:off x="9142389" y="5951427"/>
                <a:ext cx="1755600" cy="2561252"/>
              </a:xfrm>
              <a:custGeom>
                <a:avLst/>
                <a:gdLst/>
                <a:ahLst/>
                <a:cxnLst/>
                <a:rect l="l" t="t" r="r" b="b"/>
                <a:pathLst>
                  <a:path w="308" h="449" extrusionOk="0">
                    <a:moveTo>
                      <a:pt x="243" y="421"/>
                    </a:moveTo>
                    <a:cubicBezTo>
                      <a:pt x="291" y="393"/>
                      <a:pt x="308" y="332"/>
                      <a:pt x="280" y="284"/>
                    </a:cubicBezTo>
                    <a:cubicBezTo>
                      <a:pt x="174" y="100"/>
                      <a:pt x="174" y="100"/>
                      <a:pt x="174" y="100"/>
                    </a:cubicBezTo>
                    <a:cubicBezTo>
                      <a:pt x="0" y="0"/>
                      <a:pt x="0" y="0"/>
                      <a:pt x="0" y="0"/>
                    </a:cubicBezTo>
                    <a:cubicBezTo>
                      <a:pt x="0" y="200"/>
                      <a:pt x="0" y="200"/>
                      <a:pt x="0" y="200"/>
                    </a:cubicBezTo>
                    <a:cubicBezTo>
                      <a:pt x="107" y="384"/>
                      <a:pt x="107" y="384"/>
                      <a:pt x="107" y="384"/>
                    </a:cubicBezTo>
                    <a:cubicBezTo>
                      <a:pt x="134" y="432"/>
                      <a:pt x="196" y="449"/>
                      <a:pt x="243" y="421"/>
                    </a:cubicBezTo>
                    <a:close/>
                  </a:path>
                </a:pathLst>
              </a:custGeom>
              <a:solidFill>
                <a:schemeClr val="accent4"/>
              </a:solidFill>
              <a:ln>
                <a:noFill/>
              </a:ln>
            </p:spPr>
            <p:txBody>
              <a:bodyPr spcFirstLastPara="1" wrap="square" lIns="60942" tIns="30463" rIns="60942" bIns="30463" anchor="t" anchorCtr="0">
                <a:noAutofit/>
              </a:bodyPr>
              <a:lstStyle/>
              <a:p>
                <a:pPr algn="l">
                  <a:spcBef>
                    <a:spcPts val="0"/>
                  </a:spcBef>
                  <a:spcAft>
                    <a:spcPts val="0"/>
                  </a:spcAft>
                </a:pPr>
                <a:endParaRPr sz="936">
                  <a:solidFill>
                    <a:schemeClr val="dk1"/>
                  </a:solidFill>
                  <a:latin typeface="Montserrat Light"/>
                  <a:ea typeface="Montserrat Light"/>
                  <a:cs typeface="Montserrat Light"/>
                  <a:sym typeface="Montserrat Light"/>
                </a:endParaRPr>
              </a:p>
            </p:txBody>
          </p:sp>
          <p:sp>
            <p:nvSpPr>
              <p:cNvPr id="25" name="Google Shape;3203;p161">
                <a:extLst>
                  <a:ext uri="{FF2B5EF4-FFF2-40B4-BE49-F238E27FC236}">
                    <a16:creationId xmlns:a16="http://schemas.microsoft.com/office/drawing/2014/main" id="{7A4B84C3-A879-8BE4-73DB-03C4F5F21AA5}"/>
                  </a:ext>
                </a:extLst>
              </p:cNvPr>
              <p:cNvSpPr/>
              <p:nvPr/>
            </p:nvSpPr>
            <p:spPr>
              <a:xfrm>
                <a:off x="9757546" y="7364240"/>
                <a:ext cx="974056" cy="974052"/>
              </a:xfrm>
              <a:prstGeom prst="ellipse">
                <a:avLst/>
              </a:prstGeom>
              <a:solidFill>
                <a:schemeClr val="lt1"/>
              </a:solidFill>
              <a:ln>
                <a:noFill/>
              </a:ln>
            </p:spPr>
            <p:txBody>
              <a:bodyPr spcFirstLastPara="1" wrap="square" lIns="60942" tIns="30463" rIns="60942" bIns="30463" anchor="ctr" anchorCtr="0">
                <a:noAutofit/>
              </a:bodyPr>
              <a:lstStyle/>
              <a:p>
                <a:pPr>
                  <a:spcBef>
                    <a:spcPts val="0"/>
                  </a:spcBef>
                  <a:spcAft>
                    <a:spcPts val="0"/>
                  </a:spcAft>
                </a:pPr>
                <a:endParaRPr sz="2933">
                  <a:solidFill>
                    <a:schemeClr val="accent1"/>
                  </a:solidFill>
                  <a:latin typeface="Montserrat Light"/>
                  <a:ea typeface="Montserrat Light"/>
                  <a:cs typeface="Montserrat Light"/>
                  <a:sym typeface="Montserrat Light"/>
                </a:endParaRPr>
              </a:p>
            </p:txBody>
          </p:sp>
        </p:grpSp>
        <p:grpSp>
          <p:nvGrpSpPr>
            <p:cNvPr id="11" name="Google Shape;3204;p161">
              <a:extLst>
                <a:ext uri="{FF2B5EF4-FFF2-40B4-BE49-F238E27FC236}">
                  <a16:creationId xmlns:a16="http://schemas.microsoft.com/office/drawing/2014/main" id="{EFC7669A-9F72-75CD-7297-9B19BDD9F0CE}"/>
                </a:ext>
              </a:extLst>
            </p:cNvPr>
            <p:cNvGrpSpPr/>
            <p:nvPr/>
          </p:nvGrpSpPr>
          <p:grpSpPr>
            <a:xfrm>
              <a:off x="9142389" y="5381458"/>
              <a:ext cx="2775291" cy="1139937"/>
              <a:chOff x="9142389" y="5381458"/>
              <a:chExt cx="2775291" cy="1139937"/>
            </a:xfrm>
          </p:grpSpPr>
          <p:sp>
            <p:nvSpPr>
              <p:cNvPr id="15" name="Google Shape;3205;p161">
                <a:extLst>
                  <a:ext uri="{FF2B5EF4-FFF2-40B4-BE49-F238E27FC236}">
                    <a16:creationId xmlns:a16="http://schemas.microsoft.com/office/drawing/2014/main" id="{45A21CCA-13C5-56B7-10FB-4B277537C59B}"/>
                  </a:ext>
                </a:extLst>
              </p:cNvPr>
              <p:cNvSpPr/>
              <p:nvPr/>
            </p:nvSpPr>
            <p:spPr>
              <a:xfrm>
                <a:off x="9142389" y="5381458"/>
                <a:ext cx="2775291" cy="1139937"/>
              </a:xfrm>
              <a:custGeom>
                <a:avLst/>
                <a:gdLst/>
                <a:ahLst/>
                <a:cxnLst/>
                <a:rect l="l" t="t" r="r" b="b"/>
                <a:pathLst>
                  <a:path w="487" h="200" extrusionOk="0">
                    <a:moveTo>
                      <a:pt x="487" y="100"/>
                    </a:moveTo>
                    <a:cubicBezTo>
                      <a:pt x="487" y="155"/>
                      <a:pt x="442" y="200"/>
                      <a:pt x="387" y="200"/>
                    </a:cubicBezTo>
                    <a:cubicBezTo>
                      <a:pt x="174" y="200"/>
                      <a:pt x="174" y="200"/>
                      <a:pt x="174" y="200"/>
                    </a:cubicBezTo>
                    <a:cubicBezTo>
                      <a:pt x="0" y="100"/>
                      <a:pt x="0" y="100"/>
                      <a:pt x="0" y="100"/>
                    </a:cubicBezTo>
                    <a:cubicBezTo>
                      <a:pt x="174" y="0"/>
                      <a:pt x="174" y="0"/>
                      <a:pt x="174" y="0"/>
                    </a:cubicBezTo>
                    <a:cubicBezTo>
                      <a:pt x="387" y="0"/>
                      <a:pt x="387" y="0"/>
                      <a:pt x="387" y="0"/>
                    </a:cubicBezTo>
                    <a:cubicBezTo>
                      <a:pt x="442" y="0"/>
                      <a:pt x="486" y="45"/>
                      <a:pt x="487" y="100"/>
                    </a:cubicBezTo>
                    <a:close/>
                  </a:path>
                </a:pathLst>
              </a:custGeom>
              <a:solidFill>
                <a:schemeClr val="accent3"/>
              </a:solidFill>
              <a:ln>
                <a:noFill/>
              </a:ln>
            </p:spPr>
            <p:txBody>
              <a:bodyPr spcFirstLastPara="1" wrap="square" lIns="60942" tIns="30463" rIns="60942" bIns="30463" anchor="t" anchorCtr="0">
                <a:noAutofit/>
              </a:bodyPr>
              <a:lstStyle/>
              <a:p>
                <a:pPr algn="l">
                  <a:spcBef>
                    <a:spcPts val="0"/>
                  </a:spcBef>
                  <a:spcAft>
                    <a:spcPts val="0"/>
                  </a:spcAft>
                </a:pPr>
                <a:endParaRPr sz="936">
                  <a:solidFill>
                    <a:schemeClr val="dk1"/>
                  </a:solidFill>
                  <a:latin typeface="Montserrat Light"/>
                  <a:ea typeface="Montserrat Light"/>
                  <a:cs typeface="Montserrat Light"/>
                  <a:sym typeface="Montserrat Light"/>
                </a:endParaRPr>
              </a:p>
            </p:txBody>
          </p:sp>
          <p:sp>
            <p:nvSpPr>
              <p:cNvPr id="23" name="Google Shape;3206;p161">
                <a:extLst>
                  <a:ext uri="{FF2B5EF4-FFF2-40B4-BE49-F238E27FC236}">
                    <a16:creationId xmlns:a16="http://schemas.microsoft.com/office/drawing/2014/main" id="{0D64FED8-6E15-2F38-86E8-BFB2C1B261F6}"/>
                  </a:ext>
                </a:extLst>
              </p:cNvPr>
              <p:cNvSpPr/>
              <p:nvPr/>
            </p:nvSpPr>
            <p:spPr>
              <a:xfrm>
                <a:off x="10842172" y="5469315"/>
                <a:ext cx="974056" cy="974052"/>
              </a:xfrm>
              <a:prstGeom prst="ellipse">
                <a:avLst/>
              </a:prstGeom>
              <a:solidFill>
                <a:schemeClr val="lt1"/>
              </a:solidFill>
              <a:ln>
                <a:noFill/>
              </a:ln>
            </p:spPr>
            <p:txBody>
              <a:bodyPr spcFirstLastPara="1" wrap="square" lIns="60942" tIns="30463" rIns="60942" bIns="30463" anchor="ctr" anchorCtr="0">
                <a:noAutofit/>
              </a:bodyPr>
              <a:lstStyle/>
              <a:p>
                <a:pPr>
                  <a:spcBef>
                    <a:spcPts val="0"/>
                  </a:spcBef>
                  <a:spcAft>
                    <a:spcPts val="0"/>
                  </a:spcAft>
                </a:pPr>
                <a:endParaRPr sz="2933">
                  <a:solidFill>
                    <a:schemeClr val="accent1"/>
                  </a:solidFill>
                  <a:latin typeface="Montserrat Light"/>
                  <a:ea typeface="Montserrat Light"/>
                  <a:cs typeface="Montserrat Light"/>
                  <a:sym typeface="Montserrat Light"/>
                </a:endParaRPr>
              </a:p>
            </p:txBody>
          </p:sp>
        </p:grpSp>
        <p:grpSp>
          <p:nvGrpSpPr>
            <p:cNvPr id="12" name="Google Shape;3207;p161">
              <a:extLst>
                <a:ext uri="{FF2B5EF4-FFF2-40B4-BE49-F238E27FC236}">
                  <a16:creationId xmlns:a16="http://schemas.microsoft.com/office/drawing/2014/main" id="{519B9C01-0840-E32E-CD79-2A8A67E49C19}"/>
                </a:ext>
              </a:extLst>
            </p:cNvPr>
            <p:cNvGrpSpPr/>
            <p:nvPr/>
          </p:nvGrpSpPr>
          <p:grpSpPr>
            <a:xfrm>
              <a:off x="6371908" y="5381458"/>
              <a:ext cx="2770481" cy="1139937"/>
              <a:chOff x="6371908" y="5381458"/>
              <a:chExt cx="2770481" cy="1139937"/>
            </a:xfrm>
          </p:grpSpPr>
          <p:sp>
            <p:nvSpPr>
              <p:cNvPr id="13" name="Google Shape;3208;p161">
                <a:extLst>
                  <a:ext uri="{FF2B5EF4-FFF2-40B4-BE49-F238E27FC236}">
                    <a16:creationId xmlns:a16="http://schemas.microsoft.com/office/drawing/2014/main" id="{855DBDE6-BDA8-9B36-3550-8327B88EFB72}"/>
                  </a:ext>
                </a:extLst>
              </p:cNvPr>
              <p:cNvSpPr/>
              <p:nvPr/>
            </p:nvSpPr>
            <p:spPr>
              <a:xfrm>
                <a:off x="6371908" y="5381458"/>
                <a:ext cx="2770481" cy="1139937"/>
              </a:xfrm>
              <a:custGeom>
                <a:avLst/>
                <a:gdLst/>
                <a:ahLst/>
                <a:cxnLst/>
                <a:rect l="l" t="t" r="r" b="b"/>
                <a:pathLst>
                  <a:path w="486" h="200" extrusionOk="0">
                    <a:moveTo>
                      <a:pt x="0" y="100"/>
                    </a:moveTo>
                    <a:cubicBezTo>
                      <a:pt x="0" y="155"/>
                      <a:pt x="45" y="200"/>
                      <a:pt x="100" y="200"/>
                    </a:cubicBezTo>
                    <a:cubicBezTo>
                      <a:pt x="313" y="200"/>
                      <a:pt x="313" y="200"/>
                      <a:pt x="313" y="200"/>
                    </a:cubicBezTo>
                    <a:cubicBezTo>
                      <a:pt x="486" y="100"/>
                      <a:pt x="486" y="100"/>
                      <a:pt x="486" y="100"/>
                    </a:cubicBezTo>
                    <a:cubicBezTo>
                      <a:pt x="313" y="0"/>
                      <a:pt x="313" y="0"/>
                      <a:pt x="313" y="0"/>
                    </a:cubicBezTo>
                    <a:cubicBezTo>
                      <a:pt x="100" y="0"/>
                      <a:pt x="100" y="0"/>
                      <a:pt x="100" y="0"/>
                    </a:cubicBezTo>
                    <a:cubicBezTo>
                      <a:pt x="45" y="0"/>
                      <a:pt x="0" y="45"/>
                      <a:pt x="0" y="100"/>
                    </a:cubicBezTo>
                    <a:close/>
                  </a:path>
                </a:pathLst>
              </a:custGeom>
              <a:solidFill>
                <a:schemeClr val="accent6"/>
              </a:solidFill>
              <a:ln>
                <a:noFill/>
              </a:ln>
            </p:spPr>
            <p:txBody>
              <a:bodyPr spcFirstLastPara="1" wrap="square" lIns="60942" tIns="30463" rIns="60942" bIns="30463" anchor="t" anchorCtr="0">
                <a:noAutofit/>
              </a:bodyPr>
              <a:lstStyle/>
              <a:p>
                <a:pPr algn="l">
                  <a:spcBef>
                    <a:spcPts val="0"/>
                  </a:spcBef>
                  <a:spcAft>
                    <a:spcPts val="0"/>
                  </a:spcAft>
                </a:pPr>
                <a:endParaRPr sz="936">
                  <a:solidFill>
                    <a:schemeClr val="dk1"/>
                  </a:solidFill>
                  <a:latin typeface="Montserrat Light"/>
                  <a:ea typeface="Montserrat Light"/>
                  <a:cs typeface="Montserrat Light"/>
                  <a:sym typeface="Montserrat Light"/>
                </a:endParaRPr>
              </a:p>
            </p:txBody>
          </p:sp>
          <p:sp>
            <p:nvSpPr>
              <p:cNvPr id="14" name="Google Shape;3209;p161">
                <a:extLst>
                  <a:ext uri="{FF2B5EF4-FFF2-40B4-BE49-F238E27FC236}">
                    <a16:creationId xmlns:a16="http://schemas.microsoft.com/office/drawing/2014/main" id="{2E15B849-E015-3549-01AE-876CD4D36D41}"/>
                  </a:ext>
                </a:extLst>
              </p:cNvPr>
              <p:cNvSpPr/>
              <p:nvPr/>
            </p:nvSpPr>
            <p:spPr>
              <a:xfrm>
                <a:off x="6486528" y="5469315"/>
                <a:ext cx="974056" cy="974052"/>
              </a:xfrm>
              <a:prstGeom prst="ellipse">
                <a:avLst/>
              </a:prstGeom>
              <a:solidFill>
                <a:schemeClr val="lt1"/>
              </a:solidFill>
              <a:ln>
                <a:noFill/>
              </a:ln>
            </p:spPr>
            <p:txBody>
              <a:bodyPr spcFirstLastPara="1" wrap="square" lIns="60942" tIns="30463" rIns="60942" bIns="30463" anchor="ctr" anchorCtr="0">
                <a:noAutofit/>
              </a:bodyPr>
              <a:lstStyle/>
              <a:p>
                <a:pPr>
                  <a:spcBef>
                    <a:spcPts val="0"/>
                  </a:spcBef>
                  <a:spcAft>
                    <a:spcPts val="0"/>
                  </a:spcAft>
                </a:pPr>
                <a:endParaRPr sz="2933">
                  <a:solidFill>
                    <a:schemeClr val="accent1"/>
                  </a:solidFill>
                  <a:latin typeface="Montserrat Light"/>
                  <a:ea typeface="Montserrat Light"/>
                  <a:cs typeface="Montserrat Light"/>
                  <a:sym typeface="Montserrat Light"/>
                </a:endParaRPr>
              </a:p>
            </p:txBody>
          </p:sp>
        </p:grpSp>
      </p:grpSp>
      <p:sp>
        <p:nvSpPr>
          <p:cNvPr id="16" name="Titre 6">
            <a:extLst>
              <a:ext uri="{FF2B5EF4-FFF2-40B4-BE49-F238E27FC236}">
                <a16:creationId xmlns:a16="http://schemas.microsoft.com/office/drawing/2014/main" id="{DB767CDD-F80D-2377-D6B4-E5ECABEE1B80}"/>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22181227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ind Proces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B99F2A-816B-E2E4-87FF-5EC0E11857C6}"/>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p:ph type="dt" sz="half" idx="10"/>
          </p:nvPr>
        </p:nvSpPr>
        <p:spPr/>
        <p:txBody>
          <a:bodyPr/>
          <a:lstStyle/>
          <a:p>
            <a:pPr>
              <a:defRPr/>
            </a:pPr>
            <a:fld id="{BB661E20-4D49-1741-AF67-FBD596F8BB7D}"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p:ph type="sldNum" sz="quarter" idx="12"/>
          </p:nvPr>
        </p:nvSpPr>
        <p:spPr/>
        <p:txBody>
          <a:bodyPr/>
          <a:lstStyle/>
          <a:p>
            <a:pPr>
              <a:defRPr/>
            </a:pPr>
            <a:fld id="{B89B09BC-B259-4B8A-B303-24C75D5423F8}" type="slidenum">
              <a:rPr lang="fr-FR" smtClean="0"/>
              <a:pPr>
                <a:defRPr/>
              </a:pPr>
              <a:t>‹N°›</a:t>
            </a:fld>
            <a:endParaRPr lang="fr-FR"/>
          </a:p>
        </p:txBody>
      </p:sp>
      <p:grpSp>
        <p:nvGrpSpPr>
          <p:cNvPr id="7" name="Google Shape;2549;p138">
            <a:extLst>
              <a:ext uri="{FF2B5EF4-FFF2-40B4-BE49-F238E27FC236}">
                <a16:creationId xmlns:a16="http://schemas.microsoft.com/office/drawing/2014/main" id="{6E4AFFB6-AE87-8B10-C877-853D52228D86}"/>
              </a:ext>
            </a:extLst>
          </p:cNvPr>
          <p:cNvGrpSpPr/>
          <p:nvPr userDrawn="1"/>
        </p:nvGrpSpPr>
        <p:grpSpPr>
          <a:xfrm>
            <a:off x="4232474" y="2205658"/>
            <a:ext cx="3725464" cy="3255451"/>
            <a:chOff x="4280" y="1911"/>
            <a:chExt cx="3012" cy="2632"/>
          </a:xfrm>
        </p:grpSpPr>
        <p:sp>
          <p:nvSpPr>
            <p:cNvPr id="9" name="Google Shape;2550;p138">
              <a:extLst>
                <a:ext uri="{FF2B5EF4-FFF2-40B4-BE49-F238E27FC236}">
                  <a16:creationId xmlns:a16="http://schemas.microsoft.com/office/drawing/2014/main" id="{5BC30211-AC2E-3E24-FE45-4B39B945F74A}"/>
                </a:ext>
              </a:extLst>
            </p:cNvPr>
            <p:cNvSpPr/>
            <p:nvPr/>
          </p:nvSpPr>
          <p:spPr>
            <a:xfrm>
              <a:off x="4280" y="1911"/>
              <a:ext cx="3012" cy="2632"/>
            </a:xfrm>
            <a:custGeom>
              <a:avLst/>
              <a:gdLst/>
              <a:ahLst/>
              <a:cxnLst/>
              <a:rect l="l" t="t" r="r" b="b"/>
              <a:pathLst>
                <a:path w="1272" h="1111" extrusionOk="0">
                  <a:moveTo>
                    <a:pt x="1199" y="585"/>
                  </a:moveTo>
                  <a:cubicBezTo>
                    <a:pt x="1249" y="533"/>
                    <a:pt x="1263" y="446"/>
                    <a:pt x="1228" y="365"/>
                  </a:cubicBezTo>
                  <a:cubicBezTo>
                    <a:pt x="1197" y="291"/>
                    <a:pt x="1135" y="243"/>
                    <a:pt x="1070" y="234"/>
                  </a:cubicBezTo>
                  <a:cubicBezTo>
                    <a:pt x="1083" y="144"/>
                    <a:pt x="985" y="49"/>
                    <a:pt x="845" y="20"/>
                  </a:cubicBezTo>
                  <a:cubicBezTo>
                    <a:pt x="749" y="0"/>
                    <a:pt x="657" y="17"/>
                    <a:pt x="603" y="59"/>
                  </a:cubicBezTo>
                  <a:cubicBezTo>
                    <a:pt x="563" y="37"/>
                    <a:pt x="515" y="31"/>
                    <a:pt x="469" y="46"/>
                  </a:cubicBezTo>
                  <a:cubicBezTo>
                    <a:pt x="432" y="58"/>
                    <a:pt x="401" y="82"/>
                    <a:pt x="381" y="111"/>
                  </a:cubicBezTo>
                  <a:cubicBezTo>
                    <a:pt x="323" y="99"/>
                    <a:pt x="255" y="116"/>
                    <a:pt x="198" y="161"/>
                  </a:cubicBezTo>
                  <a:cubicBezTo>
                    <a:pt x="144" y="203"/>
                    <a:pt x="113" y="261"/>
                    <a:pt x="108" y="317"/>
                  </a:cubicBezTo>
                  <a:cubicBezTo>
                    <a:pt x="54" y="331"/>
                    <a:pt x="12" y="375"/>
                    <a:pt x="5" y="433"/>
                  </a:cubicBezTo>
                  <a:cubicBezTo>
                    <a:pt x="0" y="470"/>
                    <a:pt x="11" y="506"/>
                    <a:pt x="33" y="534"/>
                  </a:cubicBezTo>
                  <a:cubicBezTo>
                    <a:pt x="19" y="578"/>
                    <a:pt x="20" y="625"/>
                    <a:pt x="38" y="670"/>
                  </a:cubicBezTo>
                  <a:cubicBezTo>
                    <a:pt x="82" y="773"/>
                    <a:pt x="208" y="818"/>
                    <a:pt x="319" y="771"/>
                  </a:cubicBezTo>
                  <a:cubicBezTo>
                    <a:pt x="327" y="767"/>
                    <a:pt x="336" y="763"/>
                    <a:pt x="344" y="759"/>
                  </a:cubicBezTo>
                  <a:cubicBezTo>
                    <a:pt x="346" y="763"/>
                    <a:pt x="347" y="768"/>
                    <a:pt x="349" y="773"/>
                  </a:cubicBezTo>
                  <a:cubicBezTo>
                    <a:pt x="393" y="876"/>
                    <a:pt x="519" y="921"/>
                    <a:pt x="630" y="874"/>
                  </a:cubicBezTo>
                  <a:cubicBezTo>
                    <a:pt x="633" y="873"/>
                    <a:pt x="637" y="871"/>
                    <a:pt x="641" y="869"/>
                  </a:cubicBezTo>
                  <a:cubicBezTo>
                    <a:pt x="671" y="902"/>
                    <a:pt x="721" y="916"/>
                    <a:pt x="768" y="901"/>
                  </a:cubicBezTo>
                  <a:cubicBezTo>
                    <a:pt x="774" y="920"/>
                    <a:pt x="781" y="938"/>
                    <a:pt x="790" y="955"/>
                  </a:cubicBezTo>
                  <a:cubicBezTo>
                    <a:pt x="837" y="1044"/>
                    <a:pt x="918" y="1100"/>
                    <a:pt x="1000" y="1111"/>
                  </a:cubicBezTo>
                  <a:cubicBezTo>
                    <a:pt x="1037" y="1077"/>
                    <a:pt x="1037" y="1077"/>
                    <a:pt x="1037" y="1077"/>
                  </a:cubicBezTo>
                  <a:cubicBezTo>
                    <a:pt x="1037" y="1077"/>
                    <a:pt x="1036" y="1076"/>
                    <a:pt x="1036" y="1076"/>
                  </a:cubicBezTo>
                  <a:cubicBezTo>
                    <a:pt x="961" y="1053"/>
                    <a:pt x="906" y="983"/>
                    <a:pt x="906" y="901"/>
                  </a:cubicBezTo>
                  <a:cubicBezTo>
                    <a:pt x="906" y="898"/>
                    <a:pt x="906" y="896"/>
                    <a:pt x="907" y="893"/>
                  </a:cubicBezTo>
                  <a:cubicBezTo>
                    <a:pt x="964" y="927"/>
                    <a:pt x="1038" y="933"/>
                    <a:pt x="1106" y="904"/>
                  </a:cubicBezTo>
                  <a:cubicBezTo>
                    <a:pt x="1217" y="857"/>
                    <a:pt x="1272" y="735"/>
                    <a:pt x="1228" y="632"/>
                  </a:cubicBezTo>
                  <a:cubicBezTo>
                    <a:pt x="1220" y="614"/>
                    <a:pt x="1211" y="599"/>
                    <a:pt x="1199" y="585"/>
                  </a:cubicBezTo>
                  <a:close/>
                </a:path>
              </a:pathLst>
            </a:custGeom>
            <a:solidFill>
              <a:schemeClr val="accent2"/>
            </a:solidFill>
            <a:ln>
              <a:noFill/>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cxnSp>
          <p:nvCxnSpPr>
            <p:cNvPr id="12" name="Google Shape;2551;p138">
              <a:extLst>
                <a:ext uri="{FF2B5EF4-FFF2-40B4-BE49-F238E27FC236}">
                  <a16:creationId xmlns:a16="http://schemas.microsoft.com/office/drawing/2014/main" id="{BC77416C-CD4D-7CA2-DB31-153B2D470CE8}"/>
                </a:ext>
              </a:extLst>
            </p:cNvPr>
            <p:cNvCxnSpPr/>
            <p:nvPr/>
          </p:nvCxnSpPr>
          <p:spPr>
            <a:xfrm>
              <a:off x="6515" y="3617"/>
              <a:ext cx="0" cy="0"/>
            </a:xfrm>
            <a:prstGeom prst="straightConnector1">
              <a:avLst/>
            </a:prstGeom>
            <a:noFill/>
            <a:ln>
              <a:noFill/>
            </a:ln>
          </p:spPr>
        </p:cxnSp>
        <p:cxnSp>
          <p:nvCxnSpPr>
            <p:cNvPr id="13" name="Google Shape;2552;p138">
              <a:extLst>
                <a:ext uri="{FF2B5EF4-FFF2-40B4-BE49-F238E27FC236}">
                  <a16:creationId xmlns:a16="http://schemas.microsoft.com/office/drawing/2014/main" id="{4C49DBA5-3560-1392-C234-F768C0C8BC01}"/>
                </a:ext>
              </a:extLst>
            </p:cNvPr>
            <p:cNvCxnSpPr/>
            <p:nvPr/>
          </p:nvCxnSpPr>
          <p:spPr>
            <a:xfrm>
              <a:off x="6515" y="3617"/>
              <a:ext cx="0" cy="0"/>
            </a:xfrm>
            <a:prstGeom prst="straightConnector1">
              <a:avLst/>
            </a:prstGeom>
            <a:noFill/>
            <a:ln>
              <a:noFill/>
            </a:ln>
          </p:spPr>
        </p:cxnSp>
        <p:cxnSp>
          <p:nvCxnSpPr>
            <p:cNvPr id="14" name="Google Shape;2553;p138">
              <a:extLst>
                <a:ext uri="{FF2B5EF4-FFF2-40B4-BE49-F238E27FC236}">
                  <a16:creationId xmlns:a16="http://schemas.microsoft.com/office/drawing/2014/main" id="{76CFECF0-BCBB-A420-EA7A-B72FCD8FD135}"/>
                </a:ext>
              </a:extLst>
            </p:cNvPr>
            <p:cNvCxnSpPr/>
            <p:nvPr/>
          </p:nvCxnSpPr>
          <p:spPr>
            <a:xfrm>
              <a:off x="7190" y="3299"/>
              <a:ext cx="0" cy="0"/>
            </a:xfrm>
            <a:prstGeom prst="straightConnector1">
              <a:avLst/>
            </a:prstGeom>
            <a:noFill/>
            <a:ln>
              <a:noFill/>
            </a:ln>
          </p:spPr>
        </p:cxnSp>
        <p:cxnSp>
          <p:nvCxnSpPr>
            <p:cNvPr id="15" name="Google Shape;2554;p138">
              <a:extLst>
                <a:ext uri="{FF2B5EF4-FFF2-40B4-BE49-F238E27FC236}">
                  <a16:creationId xmlns:a16="http://schemas.microsoft.com/office/drawing/2014/main" id="{3FFF45D6-A731-A2C6-5E1A-D315006C0BDA}"/>
                </a:ext>
              </a:extLst>
            </p:cNvPr>
            <p:cNvCxnSpPr/>
            <p:nvPr/>
          </p:nvCxnSpPr>
          <p:spPr>
            <a:xfrm>
              <a:off x="7190" y="3299"/>
              <a:ext cx="0" cy="0"/>
            </a:xfrm>
            <a:prstGeom prst="straightConnector1">
              <a:avLst/>
            </a:prstGeom>
            <a:noFill/>
            <a:ln>
              <a:noFill/>
            </a:ln>
          </p:spPr>
        </p:cxnSp>
        <p:sp>
          <p:nvSpPr>
            <p:cNvPr id="17" name="Google Shape;2555;p138">
              <a:extLst>
                <a:ext uri="{FF2B5EF4-FFF2-40B4-BE49-F238E27FC236}">
                  <a16:creationId xmlns:a16="http://schemas.microsoft.com/office/drawing/2014/main" id="{4E1C9E0E-69A4-7E85-72D9-BF9B33C83ED6}"/>
                </a:ext>
              </a:extLst>
            </p:cNvPr>
            <p:cNvSpPr/>
            <p:nvPr/>
          </p:nvSpPr>
          <p:spPr>
            <a:xfrm>
              <a:off x="4879" y="2816"/>
              <a:ext cx="2413" cy="1727"/>
            </a:xfrm>
            <a:custGeom>
              <a:avLst/>
              <a:gdLst/>
              <a:ahLst/>
              <a:cxnLst/>
              <a:rect l="l" t="t" r="r" b="b"/>
              <a:pathLst>
                <a:path w="1019" h="729" extrusionOk="0">
                  <a:moveTo>
                    <a:pt x="853" y="522"/>
                  </a:moveTo>
                  <a:cubicBezTo>
                    <a:pt x="964" y="475"/>
                    <a:pt x="1019" y="353"/>
                    <a:pt x="975" y="250"/>
                  </a:cubicBezTo>
                  <a:cubicBezTo>
                    <a:pt x="967" y="232"/>
                    <a:pt x="958" y="217"/>
                    <a:pt x="946" y="203"/>
                  </a:cubicBezTo>
                  <a:cubicBezTo>
                    <a:pt x="969" y="178"/>
                    <a:pt x="985" y="146"/>
                    <a:pt x="991" y="110"/>
                  </a:cubicBezTo>
                  <a:cubicBezTo>
                    <a:pt x="851" y="5"/>
                    <a:pt x="673" y="0"/>
                    <a:pt x="580" y="105"/>
                  </a:cubicBezTo>
                  <a:cubicBezTo>
                    <a:pt x="543" y="147"/>
                    <a:pt x="524" y="200"/>
                    <a:pt x="524" y="258"/>
                  </a:cubicBezTo>
                  <a:cubicBezTo>
                    <a:pt x="518" y="256"/>
                    <a:pt x="511" y="255"/>
                    <a:pt x="505" y="253"/>
                  </a:cubicBezTo>
                  <a:cubicBezTo>
                    <a:pt x="294" y="202"/>
                    <a:pt x="90" y="270"/>
                    <a:pt x="0" y="406"/>
                  </a:cubicBezTo>
                  <a:cubicBezTo>
                    <a:pt x="22" y="404"/>
                    <a:pt x="44" y="398"/>
                    <a:pt x="66" y="389"/>
                  </a:cubicBezTo>
                  <a:cubicBezTo>
                    <a:pt x="74" y="385"/>
                    <a:pt x="83" y="381"/>
                    <a:pt x="91" y="377"/>
                  </a:cubicBezTo>
                  <a:cubicBezTo>
                    <a:pt x="93" y="381"/>
                    <a:pt x="94" y="386"/>
                    <a:pt x="96" y="391"/>
                  </a:cubicBezTo>
                  <a:cubicBezTo>
                    <a:pt x="140" y="494"/>
                    <a:pt x="266" y="539"/>
                    <a:pt x="377" y="492"/>
                  </a:cubicBezTo>
                  <a:cubicBezTo>
                    <a:pt x="380" y="491"/>
                    <a:pt x="384" y="489"/>
                    <a:pt x="388" y="487"/>
                  </a:cubicBezTo>
                  <a:cubicBezTo>
                    <a:pt x="418" y="520"/>
                    <a:pt x="468" y="534"/>
                    <a:pt x="515" y="519"/>
                  </a:cubicBezTo>
                  <a:cubicBezTo>
                    <a:pt x="521" y="538"/>
                    <a:pt x="528" y="556"/>
                    <a:pt x="537" y="573"/>
                  </a:cubicBezTo>
                  <a:cubicBezTo>
                    <a:pt x="584" y="662"/>
                    <a:pt x="665" y="718"/>
                    <a:pt x="747" y="729"/>
                  </a:cubicBezTo>
                  <a:cubicBezTo>
                    <a:pt x="784" y="695"/>
                    <a:pt x="784" y="695"/>
                    <a:pt x="784" y="695"/>
                  </a:cubicBezTo>
                  <a:cubicBezTo>
                    <a:pt x="784" y="695"/>
                    <a:pt x="783" y="694"/>
                    <a:pt x="783" y="694"/>
                  </a:cubicBezTo>
                  <a:cubicBezTo>
                    <a:pt x="708" y="671"/>
                    <a:pt x="653" y="601"/>
                    <a:pt x="653" y="519"/>
                  </a:cubicBezTo>
                  <a:cubicBezTo>
                    <a:pt x="653" y="516"/>
                    <a:pt x="653" y="514"/>
                    <a:pt x="654" y="511"/>
                  </a:cubicBezTo>
                  <a:cubicBezTo>
                    <a:pt x="711" y="545"/>
                    <a:pt x="785" y="551"/>
                    <a:pt x="853" y="522"/>
                  </a:cubicBezTo>
                  <a:close/>
                </a:path>
              </a:pathLst>
            </a:custGeom>
            <a:solidFill>
              <a:srgbClr val="4E9BA4"/>
            </a:solidFill>
            <a:ln w="87300" cap="flat" cmpd="sng">
              <a:solidFill>
                <a:srgbClr val="FFFFFF"/>
              </a:solidFill>
              <a:prstDash val="solid"/>
              <a:miter lim="800000"/>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sp>
          <p:nvSpPr>
            <p:cNvPr id="18" name="Google Shape;2556;p138">
              <a:extLst>
                <a:ext uri="{FF2B5EF4-FFF2-40B4-BE49-F238E27FC236}">
                  <a16:creationId xmlns:a16="http://schemas.microsoft.com/office/drawing/2014/main" id="{C521B23C-80EA-9BEF-2B63-EA8D1CB7C33E}"/>
                </a:ext>
              </a:extLst>
            </p:cNvPr>
            <p:cNvSpPr/>
            <p:nvPr/>
          </p:nvSpPr>
          <p:spPr>
            <a:xfrm>
              <a:off x="5488" y="1911"/>
              <a:ext cx="1783" cy="1853"/>
            </a:xfrm>
            <a:custGeom>
              <a:avLst/>
              <a:gdLst/>
              <a:ahLst/>
              <a:cxnLst/>
              <a:rect l="l" t="t" r="r" b="b"/>
              <a:pathLst>
                <a:path w="753" h="782" extrusionOk="0">
                  <a:moveTo>
                    <a:pt x="718" y="632"/>
                  </a:moveTo>
                  <a:cubicBezTo>
                    <a:pt x="710" y="614"/>
                    <a:pt x="701" y="599"/>
                    <a:pt x="689" y="585"/>
                  </a:cubicBezTo>
                  <a:cubicBezTo>
                    <a:pt x="739" y="533"/>
                    <a:pt x="753" y="446"/>
                    <a:pt x="718" y="365"/>
                  </a:cubicBezTo>
                  <a:cubicBezTo>
                    <a:pt x="687" y="291"/>
                    <a:pt x="625" y="243"/>
                    <a:pt x="560" y="234"/>
                  </a:cubicBezTo>
                  <a:cubicBezTo>
                    <a:pt x="573" y="144"/>
                    <a:pt x="475" y="49"/>
                    <a:pt x="335" y="20"/>
                  </a:cubicBezTo>
                  <a:cubicBezTo>
                    <a:pt x="239" y="0"/>
                    <a:pt x="147" y="17"/>
                    <a:pt x="93" y="59"/>
                  </a:cubicBezTo>
                  <a:cubicBezTo>
                    <a:pt x="91" y="58"/>
                    <a:pt x="46" y="111"/>
                    <a:pt x="36" y="146"/>
                  </a:cubicBezTo>
                  <a:cubicBezTo>
                    <a:pt x="0" y="273"/>
                    <a:pt x="89" y="409"/>
                    <a:pt x="233" y="450"/>
                  </a:cubicBezTo>
                  <a:cubicBezTo>
                    <a:pt x="277" y="462"/>
                    <a:pt x="321" y="464"/>
                    <a:pt x="362" y="458"/>
                  </a:cubicBezTo>
                  <a:cubicBezTo>
                    <a:pt x="354" y="515"/>
                    <a:pt x="368" y="571"/>
                    <a:pt x="406" y="614"/>
                  </a:cubicBezTo>
                  <a:cubicBezTo>
                    <a:pt x="428" y="639"/>
                    <a:pt x="457" y="657"/>
                    <a:pt x="489" y="667"/>
                  </a:cubicBezTo>
                  <a:cubicBezTo>
                    <a:pt x="481" y="730"/>
                    <a:pt x="524" y="774"/>
                    <a:pt x="590" y="777"/>
                  </a:cubicBezTo>
                  <a:cubicBezTo>
                    <a:pt x="703" y="782"/>
                    <a:pt x="729" y="689"/>
                    <a:pt x="732" y="689"/>
                  </a:cubicBezTo>
                  <a:cubicBezTo>
                    <a:pt x="730" y="669"/>
                    <a:pt x="726" y="650"/>
                    <a:pt x="718" y="632"/>
                  </a:cubicBezTo>
                  <a:close/>
                </a:path>
              </a:pathLst>
            </a:custGeom>
            <a:solidFill>
              <a:schemeClr val="accent3"/>
            </a:solidFill>
            <a:ln w="87300" cap="flat" cmpd="sng">
              <a:solidFill>
                <a:srgbClr val="FFFFFF"/>
              </a:solidFill>
              <a:prstDash val="solid"/>
              <a:miter lim="800000"/>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sp>
          <p:nvSpPr>
            <p:cNvPr id="19" name="Google Shape;2557;p138">
              <a:extLst>
                <a:ext uri="{FF2B5EF4-FFF2-40B4-BE49-F238E27FC236}">
                  <a16:creationId xmlns:a16="http://schemas.microsoft.com/office/drawing/2014/main" id="{F8E1C869-50EC-0769-46C2-8AC65E420997}"/>
                </a:ext>
              </a:extLst>
            </p:cNvPr>
            <p:cNvSpPr/>
            <p:nvPr/>
          </p:nvSpPr>
          <p:spPr>
            <a:xfrm>
              <a:off x="4280" y="2653"/>
              <a:ext cx="980" cy="1196"/>
            </a:xfrm>
            <a:custGeom>
              <a:avLst/>
              <a:gdLst/>
              <a:ahLst/>
              <a:cxnLst/>
              <a:rect l="l" t="t" r="r" b="b"/>
              <a:pathLst>
                <a:path w="414" h="505" extrusionOk="0">
                  <a:moveTo>
                    <a:pt x="377" y="215"/>
                  </a:moveTo>
                  <a:cubicBezTo>
                    <a:pt x="414" y="174"/>
                    <a:pt x="413" y="110"/>
                    <a:pt x="374" y="70"/>
                  </a:cubicBezTo>
                  <a:cubicBezTo>
                    <a:pt x="340" y="35"/>
                    <a:pt x="289" y="28"/>
                    <a:pt x="249" y="49"/>
                  </a:cubicBezTo>
                  <a:cubicBezTo>
                    <a:pt x="219" y="19"/>
                    <a:pt x="178" y="0"/>
                    <a:pt x="132" y="0"/>
                  </a:cubicBezTo>
                  <a:cubicBezTo>
                    <a:pt x="124" y="0"/>
                    <a:pt x="108" y="3"/>
                    <a:pt x="108" y="4"/>
                  </a:cubicBezTo>
                  <a:cubicBezTo>
                    <a:pt x="54" y="18"/>
                    <a:pt x="12" y="62"/>
                    <a:pt x="5" y="120"/>
                  </a:cubicBezTo>
                  <a:cubicBezTo>
                    <a:pt x="0" y="157"/>
                    <a:pt x="11" y="193"/>
                    <a:pt x="33" y="221"/>
                  </a:cubicBezTo>
                  <a:cubicBezTo>
                    <a:pt x="19" y="265"/>
                    <a:pt x="20" y="312"/>
                    <a:pt x="38" y="357"/>
                  </a:cubicBezTo>
                  <a:cubicBezTo>
                    <a:pt x="82" y="460"/>
                    <a:pt x="208" y="505"/>
                    <a:pt x="319" y="458"/>
                  </a:cubicBezTo>
                  <a:cubicBezTo>
                    <a:pt x="327" y="454"/>
                    <a:pt x="336" y="450"/>
                    <a:pt x="344" y="446"/>
                  </a:cubicBezTo>
                  <a:cubicBezTo>
                    <a:pt x="344" y="446"/>
                    <a:pt x="404" y="391"/>
                    <a:pt x="398" y="307"/>
                  </a:cubicBezTo>
                  <a:cubicBezTo>
                    <a:pt x="396" y="274"/>
                    <a:pt x="391" y="242"/>
                    <a:pt x="377" y="215"/>
                  </a:cubicBezTo>
                  <a:close/>
                </a:path>
              </a:pathLst>
            </a:custGeom>
            <a:solidFill>
              <a:srgbClr val="EF5857"/>
            </a:solidFill>
            <a:ln w="87300" cap="flat" cmpd="sng">
              <a:solidFill>
                <a:srgbClr val="FFFFFF"/>
              </a:solidFill>
              <a:prstDash val="solid"/>
              <a:miter lim="800000"/>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a:solidFill>
                  <a:schemeClr val="dk1"/>
                </a:solidFill>
                <a:latin typeface="Montserrat Light"/>
                <a:ea typeface="Montserrat Light"/>
                <a:cs typeface="Montserrat Light"/>
                <a:sym typeface="Montserrat Light"/>
              </a:endParaRPr>
            </a:p>
          </p:txBody>
        </p:sp>
      </p:grpSp>
      <p:sp>
        <p:nvSpPr>
          <p:cNvPr id="6" name="Titre 6">
            <a:extLst>
              <a:ext uri="{FF2B5EF4-FFF2-40B4-BE49-F238E27FC236}">
                <a16:creationId xmlns:a16="http://schemas.microsoft.com/office/drawing/2014/main" id="{8BF59C1B-959A-4B68-2123-8D9B52C37C68}"/>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24602045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rte Europ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001311-7B15-A582-C118-BC8ADD9863AC}"/>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Google Shape;4370;p183">
            <a:extLst>
              <a:ext uri="{FF2B5EF4-FFF2-40B4-BE49-F238E27FC236}">
                <a16:creationId xmlns:a16="http://schemas.microsoft.com/office/drawing/2014/main" id="{36F80BDE-B18A-BEA6-BC11-3FF38D6E46C1}"/>
              </a:ext>
            </a:extLst>
          </p:cNvPr>
          <p:cNvSpPr/>
          <p:nvPr/>
        </p:nvSpPr>
        <p:spPr>
          <a:xfrm>
            <a:off x="7889772" y="742277"/>
            <a:ext cx="872200" cy="2297256"/>
          </a:xfrm>
          <a:custGeom>
            <a:avLst/>
            <a:gdLst/>
            <a:ahLst/>
            <a:cxnLst/>
            <a:rect l="l" t="t" r="r" b="b"/>
            <a:pathLst>
              <a:path w="282" h="766" extrusionOk="0">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54" name="Google Shape;4371;p183">
            <a:extLst>
              <a:ext uri="{FF2B5EF4-FFF2-40B4-BE49-F238E27FC236}">
                <a16:creationId xmlns:a16="http://schemas.microsoft.com/office/drawing/2014/main" id="{6405BE6D-2458-70AC-40DF-E60947C21F78}"/>
              </a:ext>
            </a:extLst>
          </p:cNvPr>
          <p:cNvSpPr/>
          <p:nvPr/>
        </p:nvSpPr>
        <p:spPr>
          <a:xfrm>
            <a:off x="7357507" y="331949"/>
            <a:ext cx="1663888" cy="2278474"/>
          </a:xfrm>
          <a:custGeom>
            <a:avLst/>
            <a:gdLst/>
            <a:ahLst/>
            <a:cxnLst/>
            <a:rect l="l" t="t" r="r" b="b"/>
            <a:pathLst>
              <a:path w="538" h="760" extrusionOk="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55" name="Google Shape;4372;p183">
            <a:extLst>
              <a:ext uri="{FF2B5EF4-FFF2-40B4-BE49-F238E27FC236}">
                <a16:creationId xmlns:a16="http://schemas.microsoft.com/office/drawing/2014/main" id="{1047DBBA-B670-9487-4552-E2EE08F3368B}"/>
              </a:ext>
            </a:extLst>
          </p:cNvPr>
          <p:cNvSpPr/>
          <p:nvPr/>
        </p:nvSpPr>
        <p:spPr>
          <a:xfrm>
            <a:off x="8906593" y="-33589"/>
            <a:ext cx="4574201" cy="4476037"/>
          </a:xfrm>
          <a:custGeom>
            <a:avLst/>
            <a:gdLst/>
            <a:ahLst/>
            <a:cxnLst/>
            <a:rect l="l" t="t" r="r" b="b"/>
            <a:pathLst>
              <a:path w="1479" h="1493" extrusionOk="0">
                <a:moveTo>
                  <a:pt x="460" y="1096"/>
                </a:moveTo>
                <a:cubicBezTo>
                  <a:pt x="452" y="1098"/>
                  <a:pt x="452" y="1098"/>
                  <a:pt x="452" y="1098"/>
                </a:cubicBezTo>
                <a:cubicBezTo>
                  <a:pt x="452" y="1098"/>
                  <a:pt x="447" y="1103"/>
                  <a:pt x="447" y="1101"/>
                </a:cubicBezTo>
                <a:cubicBezTo>
                  <a:pt x="446" y="1099"/>
                  <a:pt x="448" y="1095"/>
                  <a:pt x="448" y="1093"/>
                </a:cubicBezTo>
                <a:cubicBezTo>
                  <a:pt x="447" y="1092"/>
                  <a:pt x="442" y="1095"/>
                  <a:pt x="443" y="1091"/>
                </a:cubicBezTo>
                <a:cubicBezTo>
                  <a:pt x="444" y="1089"/>
                  <a:pt x="443" y="1086"/>
                  <a:pt x="442" y="1085"/>
                </a:cubicBezTo>
                <a:cubicBezTo>
                  <a:pt x="440" y="1083"/>
                  <a:pt x="434" y="1083"/>
                  <a:pt x="436" y="1079"/>
                </a:cubicBezTo>
                <a:cubicBezTo>
                  <a:pt x="438" y="1076"/>
                  <a:pt x="443" y="1074"/>
                  <a:pt x="443" y="1074"/>
                </a:cubicBezTo>
                <a:cubicBezTo>
                  <a:pt x="443" y="1072"/>
                  <a:pt x="443" y="1072"/>
                  <a:pt x="443" y="1072"/>
                </a:cubicBezTo>
                <a:cubicBezTo>
                  <a:pt x="439" y="1068"/>
                  <a:pt x="439" y="1068"/>
                  <a:pt x="439" y="1068"/>
                </a:cubicBezTo>
                <a:cubicBezTo>
                  <a:pt x="428" y="1063"/>
                  <a:pt x="428" y="1063"/>
                  <a:pt x="428" y="1063"/>
                </a:cubicBezTo>
                <a:cubicBezTo>
                  <a:pt x="428" y="1063"/>
                  <a:pt x="427" y="1057"/>
                  <a:pt x="425" y="1057"/>
                </a:cubicBezTo>
                <a:cubicBezTo>
                  <a:pt x="424" y="1056"/>
                  <a:pt x="421" y="1053"/>
                  <a:pt x="421" y="1053"/>
                </a:cubicBezTo>
                <a:cubicBezTo>
                  <a:pt x="421" y="1053"/>
                  <a:pt x="418" y="1049"/>
                  <a:pt x="414" y="1048"/>
                </a:cubicBezTo>
                <a:cubicBezTo>
                  <a:pt x="410" y="1046"/>
                  <a:pt x="407" y="1055"/>
                  <a:pt x="407" y="1055"/>
                </a:cubicBezTo>
                <a:cubicBezTo>
                  <a:pt x="403" y="1051"/>
                  <a:pt x="403" y="1051"/>
                  <a:pt x="403" y="1051"/>
                </a:cubicBezTo>
                <a:cubicBezTo>
                  <a:pt x="395" y="1054"/>
                  <a:pt x="395" y="1054"/>
                  <a:pt x="395" y="1054"/>
                </a:cubicBezTo>
                <a:cubicBezTo>
                  <a:pt x="389" y="1063"/>
                  <a:pt x="389" y="1063"/>
                  <a:pt x="389" y="1063"/>
                </a:cubicBezTo>
                <a:cubicBezTo>
                  <a:pt x="385" y="1064"/>
                  <a:pt x="385" y="1064"/>
                  <a:pt x="385" y="1064"/>
                </a:cubicBezTo>
                <a:cubicBezTo>
                  <a:pt x="379" y="1065"/>
                  <a:pt x="379" y="1065"/>
                  <a:pt x="379" y="1065"/>
                </a:cubicBezTo>
                <a:cubicBezTo>
                  <a:pt x="370" y="1067"/>
                  <a:pt x="370" y="1067"/>
                  <a:pt x="370" y="1067"/>
                </a:cubicBezTo>
                <a:cubicBezTo>
                  <a:pt x="368" y="1073"/>
                  <a:pt x="368" y="1073"/>
                  <a:pt x="368" y="1073"/>
                </a:cubicBezTo>
                <a:cubicBezTo>
                  <a:pt x="369" y="1079"/>
                  <a:pt x="369" y="1079"/>
                  <a:pt x="369" y="1079"/>
                </a:cubicBezTo>
                <a:cubicBezTo>
                  <a:pt x="364" y="1083"/>
                  <a:pt x="364" y="1083"/>
                  <a:pt x="364" y="1083"/>
                </a:cubicBezTo>
                <a:cubicBezTo>
                  <a:pt x="352" y="1082"/>
                  <a:pt x="352" y="1082"/>
                  <a:pt x="352" y="1082"/>
                </a:cubicBezTo>
                <a:cubicBezTo>
                  <a:pt x="354" y="1082"/>
                  <a:pt x="354" y="1082"/>
                  <a:pt x="354" y="1082"/>
                </a:cubicBezTo>
                <a:cubicBezTo>
                  <a:pt x="347" y="1078"/>
                  <a:pt x="347" y="1078"/>
                  <a:pt x="347" y="1078"/>
                </a:cubicBezTo>
                <a:cubicBezTo>
                  <a:pt x="347" y="1075"/>
                  <a:pt x="347" y="1075"/>
                  <a:pt x="347" y="1075"/>
                </a:cubicBezTo>
                <a:cubicBezTo>
                  <a:pt x="343" y="1075"/>
                  <a:pt x="343" y="1075"/>
                  <a:pt x="343" y="1075"/>
                </a:cubicBezTo>
                <a:cubicBezTo>
                  <a:pt x="340" y="1074"/>
                  <a:pt x="340" y="1074"/>
                  <a:pt x="340" y="1074"/>
                </a:cubicBezTo>
                <a:cubicBezTo>
                  <a:pt x="342" y="1072"/>
                  <a:pt x="342" y="1072"/>
                  <a:pt x="342" y="1072"/>
                </a:cubicBezTo>
                <a:cubicBezTo>
                  <a:pt x="340" y="1069"/>
                  <a:pt x="340" y="1069"/>
                  <a:pt x="340" y="1069"/>
                </a:cubicBezTo>
                <a:cubicBezTo>
                  <a:pt x="337" y="1063"/>
                  <a:pt x="337" y="1063"/>
                  <a:pt x="337" y="1063"/>
                </a:cubicBezTo>
                <a:cubicBezTo>
                  <a:pt x="339" y="1061"/>
                  <a:pt x="339" y="1061"/>
                  <a:pt x="339" y="1061"/>
                </a:cubicBezTo>
                <a:cubicBezTo>
                  <a:pt x="335" y="1059"/>
                  <a:pt x="335" y="1059"/>
                  <a:pt x="335" y="1059"/>
                </a:cubicBezTo>
                <a:cubicBezTo>
                  <a:pt x="333" y="1057"/>
                  <a:pt x="333" y="1057"/>
                  <a:pt x="333" y="1057"/>
                </a:cubicBezTo>
                <a:cubicBezTo>
                  <a:pt x="335" y="1053"/>
                  <a:pt x="335" y="1053"/>
                  <a:pt x="335" y="1053"/>
                </a:cubicBezTo>
                <a:cubicBezTo>
                  <a:pt x="333" y="1050"/>
                  <a:pt x="333" y="1050"/>
                  <a:pt x="333" y="1050"/>
                </a:cubicBezTo>
                <a:cubicBezTo>
                  <a:pt x="330" y="1046"/>
                  <a:pt x="330" y="1046"/>
                  <a:pt x="330" y="1046"/>
                </a:cubicBezTo>
                <a:cubicBezTo>
                  <a:pt x="325" y="1045"/>
                  <a:pt x="325" y="1045"/>
                  <a:pt x="325" y="1045"/>
                </a:cubicBezTo>
                <a:cubicBezTo>
                  <a:pt x="321" y="1042"/>
                  <a:pt x="321" y="1042"/>
                  <a:pt x="321" y="1042"/>
                </a:cubicBezTo>
                <a:cubicBezTo>
                  <a:pt x="321" y="1039"/>
                  <a:pt x="321" y="1039"/>
                  <a:pt x="321" y="1039"/>
                </a:cubicBezTo>
                <a:cubicBezTo>
                  <a:pt x="323" y="1032"/>
                  <a:pt x="323" y="1032"/>
                  <a:pt x="323" y="1032"/>
                </a:cubicBezTo>
                <a:cubicBezTo>
                  <a:pt x="323" y="1032"/>
                  <a:pt x="323" y="1031"/>
                  <a:pt x="327" y="1029"/>
                </a:cubicBezTo>
                <a:cubicBezTo>
                  <a:pt x="331" y="1028"/>
                  <a:pt x="332" y="1029"/>
                  <a:pt x="332" y="1029"/>
                </a:cubicBezTo>
                <a:cubicBezTo>
                  <a:pt x="338" y="1031"/>
                  <a:pt x="338" y="1031"/>
                  <a:pt x="338" y="1031"/>
                </a:cubicBezTo>
                <a:cubicBezTo>
                  <a:pt x="345" y="1029"/>
                  <a:pt x="345" y="1029"/>
                  <a:pt x="345" y="1029"/>
                </a:cubicBezTo>
                <a:cubicBezTo>
                  <a:pt x="345" y="1029"/>
                  <a:pt x="352" y="1023"/>
                  <a:pt x="353" y="1022"/>
                </a:cubicBezTo>
                <a:cubicBezTo>
                  <a:pt x="355" y="1021"/>
                  <a:pt x="353" y="1016"/>
                  <a:pt x="353" y="1016"/>
                </a:cubicBezTo>
                <a:cubicBezTo>
                  <a:pt x="357" y="1015"/>
                  <a:pt x="357" y="1015"/>
                  <a:pt x="357" y="1015"/>
                </a:cubicBezTo>
                <a:cubicBezTo>
                  <a:pt x="359" y="1012"/>
                  <a:pt x="359" y="1012"/>
                  <a:pt x="359" y="1012"/>
                </a:cubicBezTo>
                <a:cubicBezTo>
                  <a:pt x="359" y="1006"/>
                  <a:pt x="359" y="1006"/>
                  <a:pt x="359" y="1006"/>
                </a:cubicBezTo>
                <a:cubicBezTo>
                  <a:pt x="354" y="1004"/>
                  <a:pt x="354" y="1004"/>
                  <a:pt x="354" y="1004"/>
                </a:cubicBezTo>
                <a:cubicBezTo>
                  <a:pt x="350" y="1003"/>
                  <a:pt x="350" y="1003"/>
                  <a:pt x="350" y="1003"/>
                </a:cubicBezTo>
                <a:cubicBezTo>
                  <a:pt x="346" y="1000"/>
                  <a:pt x="346" y="1000"/>
                  <a:pt x="346" y="1000"/>
                </a:cubicBezTo>
                <a:cubicBezTo>
                  <a:pt x="348" y="995"/>
                  <a:pt x="348" y="995"/>
                  <a:pt x="348" y="995"/>
                </a:cubicBezTo>
                <a:cubicBezTo>
                  <a:pt x="343" y="995"/>
                  <a:pt x="343" y="995"/>
                  <a:pt x="343" y="995"/>
                </a:cubicBezTo>
                <a:cubicBezTo>
                  <a:pt x="338" y="994"/>
                  <a:pt x="338" y="994"/>
                  <a:pt x="338" y="994"/>
                </a:cubicBezTo>
                <a:cubicBezTo>
                  <a:pt x="334" y="993"/>
                  <a:pt x="334" y="993"/>
                  <a:pt x="334" y="993"/>
                </a:cubicBezTo>
                <a:cubicBezTo>
                  <a:pt x="331" y="994"/>
                  <a:pt x="331" y="994"/>
                  <a:pt x="331" y="994"/>
                </a:cubicBezTo>
                <a:cubicBezTo>
                  <a:pt x="328" y="997"/>
                  <a:pt x="328" y="997"/>
                  <a:pt x="328" y="997"/>
                </a:cubicBezTo>
                <a:cubicBezTo>
                  <a:pt x="323" y="997"/>
                  <a:pt x="323" y="997"/>
                  <a:pt x="323" y="997"/>
                </a:cubicBezTo>
                <a:cubicBezTo>
                  <a:pt x="322" y="988"/>
                  <a:pt x="322" y="988"/>
                  <a:pt x="322" y="988"/>
                </a:cubicBezTo>
                <a:cubicBezTo>
                  <a:pt x="320" y="984"/>
                  <a:pt x="320" y="984"/>
                  <a:pt x="320" y="984"/>
                </a:cubicBezTo>
                <a:cubicBezTo>
                  <a:pt x="315" y="982"/>
                  <a:pt x="315" y="982"/>
                  <a:pt x="315" y="982"/>
                </a:cubicBezTo>
                <a:cubicBezTo>
                  <a:pt x="304" y="980"/>
                  <a:pt x="304" y="980"/>
                  <a:pt x="304" y="980"/>
                </a:cubicBezTo>
                <a:cubicBezTo>
                  <a:pt x="299" y="973"/>
                  <a:pt x="299" y="973"/>
                  <a:pt x="299" y="973"/>
                </a:cubicBezTo>
                <a:cubicBezTo>
                  <a:pt x="298" y="970"/>
                  <a:pt x="298" y="970"/>
                  <a:pt x="298" y="970"/>
                </a:cubicBezTo>
                <a:cubicBezTo>
                  <a:pt x="298" y="970"/>
                  <a:pt x="297" y="970"/>
                  <a:pt x="294" y="969"/>
                </a:cubicBezTo>
                <a:cubicBezTo>
                  <a:pt x="291" y="969"/>
                  <a:pt x="293" y="966"/>
                  <a:pt x="293" y="966"/>
                </a:cubicBezTo>
                <a:cubicBezTo>
                  <a:pt x="293" y="961"/>
                  <a:pt x="293" y="961"/>
                  <a:pt x="293" y="961"/>
                </a:cubicBezTo>
                <a:cubicBezTo>
                  <a:pt x="289" y="961"/>
                  <a:pt x="289" y="961"/>
                  <a:pt x="289" y="961"/>
                </a:cubicBezTo>
                <a:cubicBezTo>
                  <a:pt x="285" y="957"/>
                  <a:pt x="285" y="957"/>
                  <a:pt x="285" y="957"/>
                </a:cubicBezTo>
                <a:cubicBezTo>
                  <a:pt x="278" y="955"/>
                  <a:pt x="278" y="955"/>
                  <a:pt x="278" y="955"/>
                </a:cubicBezTo>
                <a:cubicBezTo>
                  <a:pt x="281" y="947"/>
                  <a:pt x="281" y="947"/>
                  <a:pt x="281" y="947"/>
                </a:cubicBezTo>
                <a:cubicBezTo>
                  <a:pt x="281" y="944"/>
                  <a:pt x="281" y="944"/>
                  <a:pt x="281" y="944"/>
                </a:cubicBezTo>
                <a:cubicBezTo>
                  <a:pt x="282" y="939"/>
                  <a:pt x="282" y="939"/>
                  <a:pt x="282" y="939"/>
                </a:cubicBezTo>
                <a:cubicBezTo>
                  <a:pt x="279" y="936"/>
                  <a:pt x="279" y="936"/>
                  <a:pt x="279" y="936"/>
                </a:cubicBezTo>
                <a:cubicBezTo>
                  <a:pt x="273" y="932"/>
                  <a:pt x="273" y="932"/>
                  <a:pt x="273" y="932"/>
                </a:cubicBezTo>
                <a:cubicBezTo>
                  <a:pt x="273" y="929"/>
                  <a:pt x="273" y="929"/>
                  <a:pt x="273" y="929"/>
                </a:cubicBezTo>
                <a:cubicBezTo>
                  <a:pt x="273" y="926"/>
                  <a:pt x="273" y="926"/>
                  <a:pt x="273" y="926"/>
                </a:cubicBezTo>
                <a:cubicBezTo>
                  <a:pt x="273" y="918"/>
                  <a:pt x="273" y="918"/>
                  <a:pt x="273" y="918"/>
                </a:cubicBezTo>
                <a:cubicBezTo>
                  <a:pt x="271" y="914"/>
                  <a:pt x="271" y="914"/>
                  <a:pt x="271" y="914"/>
                </a:cubicBezTo>
                <a:cubicBezTo>
                  <a:pt x="267" y="916"/>
                  <a:pt x="267" y="916"/>
                  <a:pt x="267" y="916"/>
                </a:cubicBezTo>
                <a:cubicBezTo>
                  <a:pt x="266" y="914"/>
                  <a:pt x="266" y="914"/>
                  <a:pt x="266" y="914"/>
                </a:cubicBezTo>
                <a:cubicBezTo>
                  <a:pt x="263" y="915"/>
                  <a:pt x="263" y="915"/>
                  <a:pt x="263" y="915"/>
                </a:cubicBezTo>
                <a:cubicBezTo>
                  <a:pt x="260" y="913"/>
                  <a:pt x="260" y="913"/>
                  <a:pt x="260" y="913"/>
                </a:cubicBezTo>
                <a:cubicBezTo>
                  <a:pt x="257" y="910"/>
                  <a:pt x="257" y="910"/>
                  <a:pt x="257" y="910"/>
                </a:cubicBezTo>
                <a:cubicBezTo>
                  <a:pt x="248" y="908"/>
                  <a:pt x="248" y="908"/>
                  <a:pt x="248" y="908"/>
                </a:cubicBezTo>
                <a:cubicBezTo>
                  <a:pt x="248" y="908"/>
                  <a:pt x="245" y="909"/>
                  <a:pt x="241" y="910"/>
                </a:cubicBezTo>
                <a:cubicBezTo>
                  <a:pt x="238" y="911"/>
                  <a:pt x="239" y="912"/>
                  <a:pt x="237" y="912"/>
                </a:cubicBezTo>
                <a:cubicBezTo>
                  <a:pt x="235" y="913"/>
                  <a:pt x="234" y="915"/>
                  <a:pt x="234" y="917"/>
                </a:cubicBezTo>
                <a:cubicBezTo>
                  <a:pt x="233" y="919"/>
                  <a:pt x="229" y="920"/>
                  <a:pt x="228" y="920"/>
                </a:cubicBezTo>
                <a:cubicBezTo>
                  <a:pt x="226" y="921"/>
                  <a:pt x="224" y="918"/>
                  <a:pt x="224" y="918"/>
                </a:cubicBezTo>
                <a:cubicBezTo>
                  <a:pt x="224" y="915"/>
                  <a:pt x="224" y="915"/>
                  <a:pt x="224" y="915"/>
                </a:cubicBezTo>
                <a:cubicBezTo>
                  <a:pt x="223" y="909"/>
                  <a:pt x="223" y="909"/>
                  <a:pt x="223" y="909"/>
                </a:cubicBezTo>
                <a:cubicBezTo>
                  <a:pt x="215" y="909"/>
                  <a:pt x="215" y="909"/>
                  <a:pt x="215" y="909"/>
                </a:cubicBezTo>
                <a:cubicBezTo>
                  <a:pt x="208" y="911"/>
                  <a:pt x="208" y="911"/>
                  <a:pt x="208" y="911"/>
                </a:cubicBezTo>
                <a:cubicBezTo>
                  <a:pt x="207" y="913"/>
                  <a:pt x="207" y="913"/>
                  <a:pt x="207" y="913"/>
                </a:cubicBezTo>
                <a:cubicBezTo>
                  <a:pt x="202" y="913"/>
                  <a:pt x="202" y="913"/>
                  <a:pt x="202" y="913"/>
                </a:cubicBezTo>
                <a:cubicBezTo>
                  <a:pt x="200" y="909"/>
                  <a:pt x="200" y="909"/>
                  <a:pt x="200" y="909"/>
                </a:cubicBezTo>
                <a:cubicBezTo>
                  <a:pt x="197" y="908"/>
                  <a:pt x="197" y="908"/>
                  <a:pt x="197" y="908"/>
                </a:cubicBezTo>
                <a:cubicBezTo>
                  <a:pt x="192" y="910"/>
                  <a:pt x="192" y="910"/>
                  <a:pt x="192" y="910"/>
                </a:cubicBezTo>
                <a:cubicBezTo>
                  <a:pt x="192" y="910"/>
                  <a:pt x="191" y="912"/>
                  <a:pt x="190" y="912"/>
                </a:cubicBezTo>
                <a:cubicBezTo>
                  <a:pt x="189" y="913"/>
                  <a:pt x="188" y="912"/>
                  <a:pt x="187" y="912"/>
                </a:cubicBezTo>
                <a:cubicBezTo>
                  <a:pt x="186" y="912"/>
                  <a:pt x="184" y="911"/>
                  <a:pt x="183" y="910"/>
                </a:cubicBezTo>
                <a:cubicBezTo>
                  <a:pt x="183" y="909"/>
                  <a:pt x="183" y="908"/>
                  <a:pt x="183" y="907"/>
                </a:cubicBezTo>
                <a:cubicBezTo>
                  <a:pt x="183" y="906"/>
                  <a:pt x="183" y="904"/>
                  <a:pt x="183" y="904"/>
                </a:cubicBezTo>
                <a:cubicBezTo>
                  <a:pt x="184" y="899"/>
                  <a:pt x="184" y="899"/>
                  <a:pt x="184" y="899"/>
                </a:cubicBezTo>
                <a:cubicBezTo>
                  <a:pt x="184" y="899"/>
                  <a:pt x="180" y="896"/>
                  <a:pt x="179" y="895"/>
                </a:cubicBezTo>
                <a:cubicBezTo>
                  <a:pt x="179" y="893"/>
                  <a:pt x="178" y="890"/>
                  <a:pt x="178" y="890"/>
                </a:cubicBezTo>
                <a:cubicBezTo>
                  <a:pt x="178" y="890"/>
                  <a:pt x="176" y="889"/>
                  <a:pt x="175" y="888"/>
                </a:cubicBezTo>
                <a:cubicBezTo>
                  <a:pt x="174" y="888"/>
                  <a:pt x="173" y="887"/>
                  <a:pt x="173" y="887"/>
                </a:cubicBezTo>
                <a:cubicBezTo>
                  <a:pt x="174" y="884"/>
                  <a:pt x="174" y="884"/>
                  <a:pt x="174" y="884"/>
                </a:cubicBezTo>
                <a:cubicBezTo>
                  <a:pt x="170" y="882"/>
                  <a:pt x="170" y="882"/>
                  <a:pt x="170" y="882"/>
                </a:cubicBezTo>
                <a:cubicBezTo>
                  <a:pt x="165" y="878"/>
                  <a:pt x="165" y="878"/>
                  <a:pt x="165" y="878"/>
                </a:cubicBezTo>
                <a:cubicBezTo>
                  <a:pt x="167" y="875"/>
                  <a:pt x="167" y="875"/>
                  <a:pt x="167" y="875"/>
                </a:cubicBezTo>
                <a:cubicBezTo>
                  <a:pt x="163" y="872"/>
                  <a:pt x="163" y="872"/>
                  <a:pt x="163" y="872"/>
                </a:cubicBezTo>
                <a:cubicBezTo>
                  <a:pt x="159" y="875"/>
                  <a:pt x="159" y="875"/>
                  <a:pt x="159" y="875"/>
                </a:cubicBezTo>
                <a:cubicBezTo>
                  <a:pt x="159" y="871"/>
                  <a:pt x="159" y="871"/>
                  <a:pt x="159" y="871"/>
                </a:cubicBezTo>
                <a:cubicBezTo>
                  <a:pt x="157" y="863"/>
                  <a:pt x="157" y="863"/>
                  <a:pt x="157" y="863"/>
                </a:cubicBezTo>
                <a:cubicBezTo>
                  <a:pt x="159" y="860"/>
                  <a:pt x="159" y="860"/>
                  <a:pt x="159" y="860"/>
                </a:cubicBezTo>
                <a:cubicBezTo>
                  <a:pt x="158" y="850"/>
                  <a:pt x="158" y="850"/>
                  <a:pt x="158" y="850"/>
                </a:cubicBezTo>
                <a:cubicBezTo>
                  <a:pt x="158" y="850"/>
                  <a:pt x="156" y="849"/>
                  <a:pt x="155" y="849"/>
                </a:cubicBezTo>
                <a:cubicBezTo>
                  <a:pt x="154" y="849"/>
                  <a:pt x="151" y="847"/>
                  <a:pt x="151" y="847"/>
                </a:cubicBezTo>
                <a:cubicBezTo>
                  <a:pt x="147" y="846"/>
                  <a:pt x="147" y="846"/>
                  <a:pt x="147" y="846"/>
                </a:cubicBezTo>
                <a:cubicBezTo>
                  <a:pt x="147" y="843"/>
                  <a:pt x="147" y="843"/>
                  <a:pt x="147" y="843"/>
                </a:cubicBezTo>
                <a:cubicBezTo>
                  <a:pt x="144" y="840"/>
                  <a:pt x="144" y="840"/>
                  <a:pt x="144" y="840"/>
                </a:cubicBezTo>
                <a:cubicBezTo>
                  <a:pt x="141" y="841"/>
                  <a:pt x="141" y="841"/>
                  <a:pt x="141" y="841"/>
                </a:cubicBezTo>
                <a:cubicBezTo>
                  <a:pt x="141" y="841"/>
                  <a:pt x="140" y="841"/>
                  <a:pt x="140" y="840"/>
                </a:cubicBezTo>
                <a:cubicBezTo>
                  <a:pt x="140" y="839"/>
                  <a:pt x="138" y="835"/>
                  <a:pt x="138" y="835"/>
                </a:cubicBezTo>
                <a:cubicBezTo>
                  <a:pt x="141" y="832"/>
                  <a:pt x="141" y="832"/>
                  <a:pt x="141" y="832"/>
                </a:cubicBezTo>
                <a:cubicBezTo>
                  <a:pt x="141" y="832"/>
                  <a:pt x="141" y="828"/>
                  <a:pt x="141" y="827"/>
                </a:cubicBezTo>
                <a:cubicBezTo>
                  <a:pt x="141" y="825"/>
                  <a:pt x="146" y="825"/>
                  <a:pt x="146" y="825"/>
                </a:cubicBezTo>
                <a:cubicBezTo>
                  <a:pt x="148" y="824"/>
                  <a:pt x="148" y="824"/>
                  <a:pt x="148" y="824"/>
                </a:cubicBezTo>
                <a:cubicBezTo>
                  <a:pt x="149" y="820"/>
                  <a:pt x="149" y="820"/>
                  <a:pt x="149" y="820"/>
                </a:cubicBezTo>
                <a:cubicBezTo>
                  <a:pt x="149" y="820"/>
                  <a:pt x="146" y="820"/>
                  <a:pt x="144" y="818"/>
                </a:cubicBezTo>
                <a:cubicBezTo>
                  <a:pt x="143" y="816"/>
                  <a:pt x="144" y="818"/>
                  <a:pt x="144" y="817"/>
                </a:cubicBezTo>
                <a:cubicBezTo>
                  <a:pt x="144" y="816"/>
                  <a:pt x="143" y="817"/>
                  <a:pt x="143" y="817"/>
                </a:cubicBezTo>
                <a:cubicBezTo>
                  <a:pt x="143" y="817"/>
                  <a:pt x="142" y="816"/>
                  <a:pt x="142" y="815"/>
                </a:cubicBezTo>
                <a:cubicBezTo>
                  <a:pt x="142" y="814"/>
                  <a:pt x="142" y="812"/>
                  <a:pt x="141" y="811"/>
                </a:cubicBezTo>
                <a:cubicBezTo>
                  <a:pt x="140" y="810"/>
                  <a:pt x="138" y="809"/>
                  <a:pt x="138" y="809"/>
                </a:cubicBezTo>
                <a:cubicBezTo>
                  <a:pt x="137" y="808"/>
                  <a:pt x="137" y="809"/>
                  <a:pt x="135" y="807"/>
                </a:cubicBezTo>
                <a:cubicBezTo>
                  <a:pt x="134" y="805"/>
                  <a:pt x="134" y="804"/>
                  <a:pt x="134" y="804"/>
                </a:cubicBezTo>
                <a:cubicBezTo>
                  <a:pt x="131" y="802"/>
                  <a:pt x="133" y="797"/>
                  <a:pt x="131" y="795"/>
                </a:cubicBezTo>
                <a:cubicBezTo>
                  <a:pt x="127" y="791"/>
                  <a:pt x="127" y="784"/>
                  <a:pt x="125" y="782"/>
                </a:cubicBezTo>
                <a:cubicBezTo>
                  <a:pt x="122" y="777"/>
                  <a:pt x="124" y="776"/>
                  <a:pt x="125" y="773"/>
                </a:cubicBezTo>
                <a:cubicBezTo>
                  <a:pt x="126" y="767"/>
                  <a:pt x="129" y="762"/>
                  <a:pt x="130" y="752"/>
                </a:cubicBezTo>
                <a:cubicBezTo>
                  <a:pt x="130" y="745"/>
                  <a:pt x="130" y="745"/>
                  <a:pt x="130" y="745"/>
                </a:cubicBezTo>
                <a:cubicBezTo>
                  <a:pt x="135" y="741"/>
                  <a:pt x="135" y="741"/>
                  <a:pt x="135" y="741"/>
                </a:cubicBezTo>
                <a:cubicBezTo>
                  <a:pt x="135" y="739"/>
                  <a:pt x="135" y="739"/>
                  <a:pt x="135" y="739"/>
                </a:cubicBezTo>
                <a:cubicBezTo>
                  <a:pt x="130" y="737"/>
                  <a:pt x="130" y="737"/>
                  <a:pt x="130" y="737"/>
                </a:cubicBezTo>
                <a:cubicBezTo>
                  <a:pt x="130" y="737"/>
                  <a:pt x="130" y="737"/>
                  <a:pt x="130" y="737"/>
                </a:cubicBezTo>
                <a:cubicBezTo>
                  <a:pt x="130" y="735"/>
                  <a:pt x="130" y="735"/>
                  <a:pt x="130" y="735"/>
                </a:cubicBezTo>
                <a:cubicBezTo>
                  <a:pt x="127" y="724"/>
                  <a:pt x="127" y="724"/>
                  <a:pt x="127" y="724"/>
                </a:cubicBezTo>
                <a:cubicBezTo>
                  <a:pt x="128" y="719"/>
                  <a:pt x="128" y="719"/>
                  <a:pt x="128" y="719"/>
                </a:cubicBezTo>
                <a:cubicBezTo>
                  <a:pt x="131" y="722"/>
                  <a:pt x="131" y="722"/>
                  <a:pt x="131" y="722"/>
                </a:cubicBezTo>
                <a:cubicBezTo>
                  <a:pt x="134" y="723"/>
                  <a:pt x="134" y="723"/>
                  <a:pt x="134" y="723"/>
                </a:cubicBezTo>
                <a:cubicBezTo>
                  <a:pt x="137" y="720"/>
                  <a:pt x="137" y="720"/>
                  <a:pt x="137" y="720"/>
                </a:cubicBezTo>
                <a:cubicBezTo>
                  <a:pt x="136" y="715"/>
                  <a:pt x="136" y="715"/>
                  <a:pt x="136" y="715"/>
                </a:cubicBezTo>
                <a:cubicBezTo>
                  <a:pt x="136" y="715"/>
                  <a:pt x="137" y="712"/>
                  <a:pt x="138" y="712"/>
                </a:cubicBezTo>
                <a:cubicBezTo>
                  <a:pt x="139" y="713"/>
                  <a:pt x="145" y="713"/>
                  <a:pt x="145" y="713"/>
                </a:cubicBezTo>
                <a:cubicBezTo>
                  <a:pt x="148" y="710"/>
                  <a:pt x="148" y="710"/>
                  <a:pt x="148" y="710"/>
                </a:cubicBezTo>
                <a:cubicBezTo>
                  <a:pt x="148" y="704"/>
                  <a:pt x="148" y="704"/>
                  <a:pt x="148" y="704"/>
                </a:cubicBezTo>
                <a:cubicBezTo>
                  <a:pt x="151" y="700"/>
                  <a:pt x="151" y="700"/>
                  <a:pt x="151" y="700"/>
                </a:cubicBezTo>
                <a:cubicBezTo>
                  <a:pt x="157" y="699"/>
                  <a:pt x="157" y="699"/>
                  <a:pt x="157" y="699"/>
                </a:cubicBezTo>
                <a:cubicBezTo>
                  <a:pt x="157" y="699"/>
                  <a:pt x="168" y="699"/>
                  <a:pt x="169" y="700"/>
                </a:cubicBezTo>
                <a:cubicBezTo>
                  <a:pt x="170" y="700"/>
                  <a:pt x="175" y="700"/>
                  <a:pt x="176" y="700"/>
                </a:cubicBezTo>
                <a:cubicBezTo>
                  <a:pt x="177" y="700"/>
                  <a:pt x="183" y="700"/>
                  <a:pt x="183" y="700"/>
                </a:cubicBezTo>
                <a:cubicBezTo>
                  <a:pt x="185" y="696"/>
                  <a:pt x="185" y="696"/>
                  <a:pt x="185" y="696"/>
                </a:cubicBezTo>
                <a:cubicBezTo>
                  <a:pt x="177" y="694"/>
                  <a:pt x="177" y="694"/>
                  <a:pt x="177" y="694"/>
                </a:cubicBezTo>
                <a:cubicBezTo>
                  <a:pt x="171" y="693"/>
                  <a:pt x="171" y="693"/>
                  <a:pt x="171" y="693"/>
                </a:cubicBezTo>
                <a:cubicBezTo>
                  <a:pt x="168" y="688"/>
                  <a:pt x="168" y="688"/>
                  <a:pt x="168" y="688"/>
                </a:cubicBezTo>
                <a:cubicBezTo>
                  <a:pt x="162" y="688"/>
                  <a:pt x="162" y="688"/>
                  <a:pt x="162" y="688"/>
                </a:cubicBezTo>
                <a:cubicBezTo>
                  <a:pt x="154" y="690"/>
                  <a:pt x="154" y="690"/>
                  <a:pt x="154" y="690"/>
                </a:cubicBezTo>
                <a:cubicBezTo>
                  <a:pt x="149" y="691"/>
                  <a:pt x="149" y="691"/>
                  <a:pt x="149" y="691"/>
                </a:cubicBezTo>
                <a:cubicBezTo>
                  <a:pt x="142" y="690"/>
                  <a:pt x="142" y="690"/>
                  <a:pt x="142" y="690"/>
                </a:cubicBezTo>
                <a:cubicBezTo>
                  <a:pt x="140" y="687"/>
                  <a:pt x="140" y="687"/>
                  <a:pt x="140" y="687"/>
                </a:cubicBezTo>
                <a:cubicBezTo>
                  <a:pt x="140" y="687"/>
                  <a:pt x="135" y="686"/>
                  <a:pt x="134" y="686"/>
                </a:cubicBezTo>
                <a:cubicBezTo>
                  <a:pt x="133" y="686"/>
                  <a:pt x="132" y="686"/>
                  <a:pt x="131" y="685"/>
                </a:cubicBezTo>
                <a:cubicBezTo>
                  <a:pt x="129" y="685"/>
                  <a:pt x="126" y="678"/>
                  <a:pt x="126" y="678"/>
                </a:cubicBezTo>
                <a:cubicBezTo>
                  <a:pt x="126" y="674"/>
                  <a:pt x="126" y="674"/>
                  <a:pt x="126" y="674"/>
                </a:cubicBezTo>
                <a:cubicBezTo>
                  <a:pt x="129" y="678"/>
                  <a:pt x="129" y="678"/>
                  <a:pt x="129" y="678"/>
                </a:cubicBezTo>
                <a:cubicBezTo>
                  <a:pt x="129" y="678"/>
                  <a:pt x="131" y="679"/>
                  <a:pt x="131" y="678"/>
                </a:cubicBezTo>
                <a:cubicBezTo>
                  <a:pt x="131" y="677"/>
                  <a:pt x="130" y="671"/>
                  <a:pt x="130" y="671"/>
                </a:cubicBezTo>
                <a:cubicBezTo>
                  <a:pt x="130" y="671"/>
                  <a:pt x="131" y="665"/>
                  <a:pt x="128" y="666"/>
                </a:cubicBezTo>
                <a:cubicBezTo>
                  <a:pt x="125" y="667"/>
                  <a:pt x="122" y="669"/>
                  <a:pt x="122" y="671"/>
                </a:cubicBezTo>
                <a:cubicBezTo>
                  <a:pt x="122" y="672"/>
                  <a:pt x="120" y="675"/>
                  <a:pt x="120" y="677"/>
                </a:cubicBezTo>
                <a:cubicBezTo>
                  <a:pt x="119" y="678"/>
                  <a:pt x="118" y="679"/>
                  <a:pt x="117" y="680"/>
                </a:cubicBezTo>
                <a:cubicBezTo>
                  <a:pt x="116" y="681"/>
                  <a:pt x="111" y="682"/>
                  <a:pt x="111" y="682"/>
                </a:cubicBezTo>
                <a:cubicBezTo>
                  <a:pt x="107" y="682"/>
                  <a:pt x="107" y="682"/>
                  <a:pt x="107" y="682"/>
                </a:cubicBezTo>
                <a:cubicBezTo>
                  <a:pt x="110" y="678"/>
                  <a:pt x="110" y="678"/>
                  <a:pt x="110" y="678"/>
                </a:cubicBezTo>
                <a:cubicBezTo>
                  <a:pt x="112" y="673"/>
                  <a:pt x="112" y="673"/>
                  <a:pt x="112" y="673"/>
                </a:cubicBezTo>
                <a:cubicBezTo>
                  <a:pt x="112" y="673"/>
                  <a:pt x="117" y="664"/>
                  <a:pt x="117" y="662"/>
                </a:cubicBezTo>
                <a:cubicBezTo>
                  <a:pt x="118" y="659"/>
                  <a:pt x="119" y="657"/>
                  <a:pt x="120" y="654"/>
                </a:cubicBezTo>
                <a:cubicBezTo>
                  <a:pt x="121" y="652"/>
                  <a:pt x="124" y="651"/>
                  <a:pt x="124" y="651"/>
                </a:cubicBezTo>
                <a:cubicBezTo>
                  <a:pt x="127" y="641"/>
                  <a:pt x="127" y="641"/>
                  <a:pt x="127" y="641"/>
                </a:cubicBezTo>
                <a:cubicBezTo>
                  <a:pt x="140" y="615"/>
                  <a:pt x="140" y="615"/>
                  <a:pt x="140" y="615"/>
                </a:cubicBezTo>
                <a:cubicBezTo>
                  <a:pt x="140" y="615"/>
                  <a:pt x="142" y="607"/>
                  <a:pt x="143" y="606"/>
                </a:cubicBezTo>
                <a:cubicBezTo>
                  <a:pt x="143" y="604"/>
                  <a:pt x="146" y="598"/>
                  <a:pt x="146" y="596"/>
                </a:cubicBezTo>
                <a:cubicBezTo>
                  <a:pt x="146" y="594"/>
                  <a:pt x="149" y="587"/>
                  <a:pt x="149" y="587"/>
                </a:cubicBezTo>
                <a:cubicBezTo>
                  <a:pt x="149" y="587"/>
                  <a:pt x="152" y="576"/>
                  <a:pt x="152" y="574"/>
                </a:cubicBezTo>
                <a:cubicBezTo>
                  <a:pt x="152" y="572"/>
                  <a:pt x="154" y="571"/>
                  <a:pt x="156" y="570"/>
                </a:cubicBezTo>
                <a:cubicBezTo>
                  <a:pt x="157" y="569"/>
                  <a:pt x="160" y="560"/>
                  <a:pt x="160" y="558"/>
                </a:cubicBezTo>
                <a:cubicBezTo>
                  <a:pt x="161" y="556"/>
                  <a:pt x="163" y="538"/>
                  <a:pt x="163" y="538"/>
                </a:cubicBezTo>
                <a:cubicBezTo>
                  <a:pt x="161" y="526"/>
                  <a:pt x="161" y="526"/>
                  <a:pt x="161" y="526"/>
                </a:cubicBezTo>
                <a:cubicBezTo>
                  <a:pt x="155" y="521"/>
                  <a:pt x="155" y="521"/>
                  <a:pt x="155" y="521"/>
                </a:cubicBezTo>
                <a:cubicBezTo>
                  <a:pt x="149" y="518"/>
                  <a:pt x="149" y="518"/>
                  <a:pt x="149" y="518"/>
                </a:cubicBezTo>
                <a:cubicBezTo>
                  <a:pt x="149" y="518"/>
                  <a:pt x="142" y="514"/>
                  <a:pt x="141" y="513"/>
                </a:cubicBezTo>
                <a:cubicBezTo>
                  <a:pt x="140" y="512"/>
                  <a:pt x="136" y="510"/>
                  <a:pt x="135" y="510"/>
                </a:cubicBezTo>
                <a:cubicBezTo>
                  <a:pt x="133" y="509"/>
                  <a:pt x="128" y="508"/>
                  <a:pt x="127" y="508"/>
                </a:cubicBezTo>
                <a:cubicBezTo>
                  <a:pt x="126" y="508"/>
                  <a:pt x="122" y="505"/>
                  <a:pt x="119" y="503"/>
                </a:cubicBezTo>
                <a:cubicBezTo>
                  <a:pt x="116" y="501"/>
                  <a:pt x="112" y="496"/>
                  <a:pt x="112" y="496"/>
                </a:cubicBezTo>
                <a:cubicBezTo>
                  <a:pt x="117" y="488"/>
                  <a:pt x="117" y="488"/>
                  <a:pt x="117" y="488"/>
                </a:cubicBezTo>
                <a:cubicBezTo>
                  <a:pt x="117" y="488"/>
                  <a:pt x="118" y="482"/>
                  <a:pt x="118" y="480"/>
                </a:cubicBezTo>
                <a:cubicBezTo>
                  <a:pt x="118" y="479"/>
                  <a:pt x="118" y="476"/>
                  <a:pt x="118" y="476"/>
                </a:cubicBezTo>
                <a:cubicBezTo>
                  <a:pt x="116" y="472"/>
                  <a:pt x="116" y="472"/>
                  <a:pt x="116" y="472"/>
                </a:cubicBezTo>
                <a:cubicBezTo>
                  <a:pt x="113" y="467"/>
                  <a:pt x="113" y="467"/>
                  <a:pt x="113" y="467"/>
                </a:cubicBezTo>
                <a:cubicBezTo>
                  <a:pt x="113" y="467"/>
                  <a:pt x="109" y="466"/>
                  <a:pt x="107" y="466"/>
                </a:cubicBezTo>
                <a:cubicBezTo>
                  <a:pt x="106" y="467"/>
                  <a:pt x="106" y="464"/>
                  <a:pt x="105" y="462"/>
                </a:cubicBezTo>
                <a:cubicBezTo>
                  <a:pt x="105" y="460"/>
                  <a:pt x="103" y="460"/>
                  <a:pt x="101" y="459"/>
                </a:cubicBezTo>
                <a:cubicBezTo>
                  <a:pt x="98" y="457"/>
                  <a:pt x="97" y="454"/>
                  <a:pt x="97" y="454"/>
                </a:cubicBezTo>
                <a:cubicBezTo>
                  <a:pt x="100" y="448"/>
                  <a:pt x="100" y="448"/>
                  <a:pt x="100" y="448"/>
                </a:cubicBezTo>
                <a:cubicBezTo>
                  <a:pt x="100" y="448"/>
                  <a:pt x="99" y="445"/>
                  <a:pt x="98" y="444"/>
                </a:cubicBezTo>
                <a:cubicBezTo>
                  <a:pt x="98" y="443"/>
                  <a:pt x="94" y="443"/>
                  <a:pt x="94" y="443"/>
                </a:cubicBezTo>
                <a:cubicBezTo>
                  <a:pt x="87" y="442"/>
                  <a:pt x="87" y="442"/>
                  <a:pt x="87" y="442"/>
                </a:cubicBezTo>
                <a:cubicBezTo>
                  <a:pt x="82" y="434"/>
                  <a:pt x="82" y="434"/>
                  <a:pt x="82" y="434"/>
                </a:cubicBezTo>
                <a:cubicBezTo>
                  <a:pt x="82" y="434"/>
                  <a:pt x="83" y="427"/>
                  <a:pt x="84" y="426"/>
                </a:cubicBezTo>
                <a:cubicBezTo>
                  <a:pt x="85" y="424"/>
                  <a:pt x="84" y="423"/>
                  <a:pt x="84" y="423"/>
                </a:cubicBezTo>
                <a:cubicBezTo>
                  <a:pt x="79" y="421"/>
                  <a:pt x="79" y="421"/>
                  <a:pt x="79" y="421"/>
                </a:cubicBezTo>
                <a:cubicBezTo>
                  <a:pt x="81" y="417"/>
                  <a:pt x="81" y="417"/>
                  <a:pt x="81" y="417"/>
                </a:cubicBezTo>
                <a:cubicBezTo>
                  <a:pt x="78" y="411"/>
                  <a:pt x="78" y="411"/>
                  <a:pt x="78" y="411"/>
                </a:cubicBezTo>
                <a:cubicBezTo>
                  <a:pt x="79" y="407"/>
                  <a:pt x="79" y="407"/>
                  <a:pt x="79" y="407"/>
                </a:cubicBezTo>
                <a:cubicBezTo>
                  <a:pt x="76" y="403"/>
                  <a:pt x="76" y="403"/>
                  <a:pt x="76" y="403"/>
                </a:cubicBezTo>
                <a:cubicBezTo>
                  <a:pt x="76" y="400"/>
                  <a:pt x="76" y="400"/>
                  <a:pt x="76" y="400"/>
                </a:cubicBezTo>
                <a:cubicBezTo>
                  <a:pt x="79" y="395"/>
                  <a:pt x="79" y="395"/>
                  <a:pt x="79" y="395"/>
                </a:cubicBezTo>
                <a:cubicBezTo>
                  <a:pt x="80" y="390"/>
                  <a:pt x="80" y="390"/>
                  <a:pt x="80" y="390"/>
                </a:cubicBezTo>
                <a:cubicBezTo>
                  <a:pt x="76" y="383"/>
                  <a:pt x="76" y="383"/>
                  <a:pt x="76" y="383"/>
                </a:cubicBezTo>
                <a:cubicBezTo>
                  <a:pt x="76" y="383"/>
                  <a:pt x="73" y="378"/>
                  <a:pt x="73" y="377"/>
                </a:cubicBezTo>
                <a:cubicBezTo>
                  <a:pt x="73" y="376"/>
                  <a:pt x="65" y="371"/>
                  <a:pt x="65" y="371"/>
                </a:cubicBezTo>
                <a:cubicBezTo>
                  <a:pt x="62" y="364"/>
                  <a:pt x="62" y="364"/>
                  <a:pt x="62" y="364"/>
                </a:cubicBezTo>
                <a:cubicBezTo>
                  <a:pt x="54" y="355"/>
                  <a:pt x="54" y="355"/>
                  <a:pt x="54" y="355"/>
                </a:cubicBezTo>
                <a:cubicBezTo>
                  <a:pt x="48" y="348"/>
                  <a:pt x="48" y="348"/>
                  <a:pt x="48" y="348"/>
                </a:cubicBezTo>
                <a:cubicBezTo>
                  <a:pt x="44" y="344"/>
                  <a:pt x="44" y="344"/>
                  <a:pt x="44" y="344"/>
                </a:cubicBezTo>
                <a:cubicBezTo>
                  <a:pt x="41" y="337"/>
                  <a:pt x="41" y="337"/>
                  <a:pt x="41" y="337"/>
                </a:cubicBezTo>
                <a:cubicBezTo>
                  <a:pt x="41" y="337"/>
                  <a:pt x="43" y="329"/>
                  <a:pt x="43" y="328"/>
                </a:cubicBezTo>
                <a:cubicBezTo>
                  <a:pt x="43" y="326"/>
                  <a:pt x="46" y="319"/>
                  <a:pt x="46" y="314"/>
                </a:cubicBezTo>
                <a:cubicBezTo>
                  <a:pt x="45" y="310"/>
                  <a:pt x="48" y="305"/>
                  <a:pt x="48" y="305"/>
                </a:cubicBezTo>
                <a:cubicBezTo>
                  <a:pt x="49" y="296"/>
                  <a:pt x="49" y="296"/>
                  <a:pt x="49" y="296"/>
                </a:cubicBezTo>
                <a:cubicBezTo>
                  <a:pt x="46" y="293"/>
                  <a:pt x="46" y="293"/>
                  <a:pt x="46" y="293"/>
                </a:cubicBezTo>
                <a:cubicBezTo>
                  <a:pt x="40" y="289"/>
                  <a:pt x="40" y="289"/>
                  <a:pt x="40" y="289"/>
                </a:cubicBezTo>
                <a:cubicBezTo>
                  <a:pt x="36" y="284"/>
                  <a:pt x="36" y="284"/>
                  <a:pt x="36" y="284"/>
                </a:cubicBezTo>
                <a:cubicBezTo>
                  <a:pt x="36" y="284"/>
                  <a:pt x="34" y="278"/>
                  <a:pt x="27" y="276"/>
                </a:cubicBezTo>
                <a:cubicBezTo>
                  <a:pt x="20" y="275"/>
                  <a:pt x="19" y="276"/>
                  <a:pt x="19" y="276"/>
                </a:cubicBezTo>
                <a:cubicBezTo>
                  <a:pt x="12" y="272"/>
                  <a:pt x="12" y="272"/>
                  <a:pt x="12" y="272"/>
                </a:cubicBezTo>
                <a:cubicBezTo>
                  <a:pt x="7" y="264"/>
                  <a:pt x="7" y="264"/>
                  <a:pt x="7" y="264"/>
                </a:cubicBezTo>
                <a:cubicBezTo>
                  <a:pt x="3" y="258"/>
                  <a:pt x="3" y="258"/>
                  <a:pt x="3" y="258"/>
                </a:cubicBezTo>
                <a:cubicBezTo>
                  <a:pt x="6" y="254"/>
                  <a:pt x="6" y="254"/>
                  <a:pt x="6" y="254"/>
                </a:cubicBezTo>
                <a:cubicBezTo>
                  <a:pt x="7" y="248"/>
                  <a:pt x="7" y="248"/>
                  <a:pt x="7" y="248"/>
                </a:cubicBezTo>
                <a:cubicBezTo>
                  <a:pt x="7" y="244"/>
                  <a:pt x="7" y="244"/>
                  <a:pt x="7" y="244"/>
                </a:cubicBezTo>
                <a:cubicBezTo>
                  <a:pt x="7" y="239"/>
                  <a:pt x="7" y="239"/>
                  <a:pt x="7" y="239"/>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6"/>
                  <a:pt x="0" y="236"/>
                  <a:pt x="0" y="236"/>
                </a:cubicBezTo>
                <a:cubicBezTo>
                  <a:pt x="0" y="236"/>
                  <a:pt x="0" y="236"/>
                  <a:pt x="0" y="236"/>
                </a:cubicBezTo>
                <a:cubicBezTo>
                  <a:pt x="0" y="236"/>
                  <a:pt x="0" y="236"/>
                  <a:pt x="0" y="236"/>
                </a:cubicBezTo>
                <a:cubicBezTo>
                  <a:pt x="0" y="236"/>
                  <a:pt x="0" y="236"/>
                  <a:pt x="0"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5"/>
                  <a:pt x="1" y="235"/>
                  <a:pt x="1" y="235"/>
                </a:cubicBezTo>
                <a:cubicBezTo>
                  <a:pt x="1" y="235"/>
                  <a:pt x="1" y="235"/>
                  <a:pt x="1" y="235"/>
                </a:cubicBezTo>
                <a:cubicBezTo>
                  <a:pt x="1" y="235"/>
                  <a:pt x="1" y="235"/>
                  <a:pt x="1"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4"/>
                  <a:pt x="2" y="234"/>
                  <a:pt x="2" y="234"/>
                </a:cubicBezTo>
                <a:cubicBezTo>
                  <a:pt x="2" y="234"/>
                  <a:pt x="2" y="234"/>
                  <a:pt x="2" y="234"/>
                </a:cubicBezTo>
                <a:cubicBezTo>
                  <a:pt x="2" y="234"/>
                  <a:pt x="2" y="234"/>
                  <a:pt x="2" y="234"/>
                </a:cubicBezTo>
                <a:cubicBezTo>
                  <a:pt x="3" y="234"/>
                  <a:pt x="3" y="234"/>
                  <a:pt x="3" y="234"/>
                </a:cubicBezTo>
                <a:cubicBezTo>
                  <a:pt x="3" y="234"/>
                  <a:pt x="3" y="234"/>
                  <a:pt x="3" y="234"/>
                </a:cubicBezTo>
                <a:cubicBezTo>
                  <a:pt x="3" y="234"/>
                  <a:pt x="3" y="234"/>
                  <a:pt x="3" y="234"/>
                </a:cubicBezTo>
                <a:cubicBezTo>
                  <a:pt x="3" y="234"/>
                  <a:pt x="3" y="234"/>
                  <a:pt x="3" y="234"/>
                </a:cubicBezTo>
                <a:cubicBezTo>
                  <a:pt x="3" y="233"/>
                  <a:pt x="3" y="233"/>
                  <a:pt x="3" y="233"/>
                </a:cubicBezTo>
                <a:cubicBezTo>
                  <a:pt x="4" y="233"/>
                  <a:pt x="4" y="233"/>
                  <a:pt x="4" y="233"/>
                </a:cubicBezTo>
                <a:cubicBezTo>
                  <a:pt x="4" y="233"/>
                  <a:pt x="4" y="233"/>
                  <a:pt x="4" y="233"/>
                </a:cubicBezTo>
                <a:cubicBezTo>
                  <a:pt x="4" y="233"/>
                  <a:pt x="4" y="233"/>
                  <a:pt x="4" y="233"/>
                </a:cubicBezTo>
                <a:cubicBezTo>
                  <a:pt x="4" y="233"/>
                  <a:pt x="4" y="233"/>
                  <a:pt x="4" y="233"/>
                </a:cubicBezTo>
                <a:cubicBezTo>
                  <a:pt x="4" y="232"/>
                  <a:pt x="4" y="232"/>
                  <a:pt x="4" y="232"/>
                </a:cubicBezTo>
                <a:cubicBezTo>
                  <a:pt x="4" y="232"/>
                  <a:pt x="4" y="232"/>
                  <a:pt x="4"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6" y="230"/>
                  <a:pt x="7" y="229"/>
                  <a:pt x="8" y="229"/>
                </a:cubicBezTo>
                <a:cubicBezTo>
                  <a:pt x="8" y="229"/>
                  <a:pt x="8" y="228"/>
                  <a:pt x="8" y="228"/>
                </a:cubicBezTo>
                <a:cubicBezTo>
                  <a:pt x="9" y="228"/>
                  <a:pt x="10" y="228"/>
                  <a:pt x="12" y="228"/>
                </a:cubicBezTo>
                <a:cubicBezTo>
                  <a:pt x="12" y="228"/>
                  <a:pt x="14" y="219"/>
                  <a:pt x="13" y="216"/>
                </a:cubicBezTo>
                <a:cubicBezTo>
                  <a:pt x="12" y="212"/>
                  <a:pt x="17" y="208"/>
                  <a:pt x="17" y="208"/>
                </a:cubicBezTo>
                <a:cubicBezTo>
                  <a:pt x="24" y="201"/>
                  <a:pt x="24" y="201"/>
                  <a:pt x="24" y="201"/>
                </a:cubicBezTo>
                <a:cubicBezTo>
                  <a:pt x="23" y="193"/>
                  <a:pt x="23" y="193"/>
                  <a:pt x="23" y="193"/>
                </a:cubicBezTo>
                <a:cubicBezTo>
                  <a:pt x="31" y="194"/>
                  <a:pt x="31" y="194"/>
                  <a:pt x="31" y="194"/>
                </a:cubicBezTo>
                <a:cubicBezTo>
                  <a:pt x="31" y="194"/>
                  <a:pt x="37" y="191"/>
                  <a:pt x="35" y="187"/>
                </a:cubicBezTo>
                <a:cubicBezTo>
                  <a:pt x="34" y="185"/>
                  <a:pt x="33" y="182"/>
                  <a:pt x="32" y="180"/>
                </a:cubicBezTo>
                <a:cubicBezTo>
                  <a:pt x="33" y="179"/>
                  <a:pt x="33" y="179"/>
                  <a:pt x="33" y="178"/>
                </a:cubicBezTo>
                <a:cubicBezTo>
                  <a:pt x="33" y="178"/>
                  <a:pt x="35" y="175"/>
                  <a:pt x="35" y="175"/>
                </a:cubicBezTo>
                <a:cubicBezTo>
                  <a:pt x="38" y="175"/>
                  <a:pt x="38" y="175"/>
                  <a:pt x="38" y="175"/>
                </a:cubicBezTo>
                <a:cubicBezTo>
                  <a:pt x="41" y="176"/>
                  <a:pt x="41" y="176"/>
                  <a:pt x="41" y="176"/>
                </a:cubicBezTo>
                <a:cubicBezTo>
                  <a:pt x="41" y="176"/>
                  <a:pt x="43" y="177"/>
                  <a:pt x="44" y="177"/>
                </a:cubicBezTo>
                <a:cubicBezTo>
                  <a:pt x="46" y="177"/>
                  <a:pt x="49" y="175"/>
                  <a:pt x="49" y="175"/>
                </a:cubicBezTo>
                <a:cubicBezTo>
                  <a:pt x="46" y="171"/>
                  <a:pt x="46" y="171"/>
                  <a:pt x="46" y="171"/>
                </a:cubicBezTo>
                <a:cubicBezTo>
                  <a:pt x="47" y="167"/>
                  <a:pt x="47" y="167"/>
                  <a:pt x="47" y="167"/>
                </a:cubicBezTo>
                <a:cubicBezTo>
                  <a:pt x="51" y="167"/>
                  <a:pt x="51" y="167"/>
                  <a:pt x="51" y="167"/>
                </a:cubicBezTo>
                <a:cubicBezTo>
                  <a:pt x="53" y="167"/>
                  <a:pt x="53" y="167"/>
                  <a:pt x="53" y="167"/>
                </a:cubicBezTo>
                <a:cubicBezTo>
                  <a:pt x="49" y="161"/>
                  <a:pt x="49" y="161"/>
                  <a:pt x="49" y="161"/>
                </a:cubicBezTo>
                <a:cubicBezTo>
                  <a:pt x="49" y="161"/>
                  <a:pt x="50" y="158"/>
                  <a:pt x="52" y="159"/>
                </a:cubicBezTo>
                <a:cubicBezTo>
                  <a:pt x="53" y="159"/>
                  <a:pt x="54" y="161"/>
                  <a:pt x="55" y="161"/>
                </a:cubicBezTo>
                <a:cubicBezTo>
                  <a:pt x="56" y="161"/>
                  <a:pt x="59" y="162"/>
                  <a:pt x="59" y="162"/>
                </a:cubicBezTo>
                <a:cubicBezTo>
                  <a:pt x="63" y="163"/>
                  <a:pt x="63" y="163"/>
                  <a:pt x="63" y="163"/>
                </a:cubicBezTo>
                <a:cubicBezTo>
                  <a:pt x="67" y="163"/>
                  <a:pt x="67" y="163"/>
                  <a:pt x="67" y="163"/>
                </a:cubicBezTo>
                <a:cubicBezTo>
                  <a:pt x="72" y="163"/>
                  <a:pt x="72" y="163"/>
                  <a:pt x="72" y="163"/>
                </a:cubicBezTo>
                <a:cubicBezTo>
                  <a:pt x="74" y="166"/>
                  <a:pt x="74" y="166"/>
                  <a:pt x="74" y="166"/>
                </a:cubicBezTo>
                <a:cubicBezTo>
                  <a:pt x="74" y="166"/>
                  <a:pt x="75" y="168"/>
                  <a:pt x="74" y="169"/>
                </a:cubicBezTo>
                <a:cubicBezTo>
                  <a:pt x="74" y="170"/>
                  <a:pt x="73" y="173"/>
                  <a:pt x="73" y="173"/>
                </a:cubicBezTo>
                <a:cubicBezTo>
                  <a:pt x="72" y="173"/>
                  <a:pt x="71" y="173"/>
                  <a:pt x="70" y="174"/>
                </a:cubicBezTo>
                <a:cubicBezTo>
                  <a:pt x="69" y="174"/>
                  <a:pt x="64" y="174"/>
                  <a:pt x="64" y="174"/>
                </a:cubicBezTo>
                <a:cubicBezTo>
                  <a:pt x="60" y="174"/>
                  <a:pt x="60" y="174"/>
                  <a:pt x="60" y="174"/>
                </a:cubicBezTo>
                <a:cubicBezTo>
                  <a:pt x="57" y="174"/>
                  <a:pt x="57" y="174"/>
                  <a:pt x="57" y="174"/>
                </a:cubicBezTo>
                <a:cubicBezTo>
                  <a:pt x="56" y="176"/>
                  <a:pt x="56" y="176"/>
                  <a:pt x="56" y="176"/>
                </a:cubicBezTo>
                <a:cubicBezTo>
                  <a:pt x="56" y="176"/>
                  <a:pt x="59" y="177"/>
                  <a:pt x="60" y="178"/>
                </a:cubicBezTo>
                <a:cubicBezTo>
                  <a:pt x="62" y="178"/>
                  <a:pt x="62" y="178"/>
                  <a:pt x="62" y="178"/>
                </a:cubicBezTo>
                <a:cubicBezTo>
                  <a:pt x="63" y="179"/>
                  <a:pt x="65" y="181"/>
                  <a:pt x="65" y="181"/>
                </a:cubicBezTo>
                <a:cubicBezTo>
                  <a:pt x="64" y="184"/>
                  <a:pt x="64" y="184"/>
                  <a:pt x="64" y="184"/>
                </a:cubicBezTo>
                <a:cubicBezTo>
                  <a:pt x="64" y="184"/>
                  <a:pt x="67" y="180"/>
                  <a:pt x="67" y="180"/>
                </a:cubicBezTo>
                <a:cubicBezTo>
                  <a:pt x="68" y="180"/>
                  <a:pt x="73" y="180"/>
                  <a:pt x="73" y="180"/>
                </a:cubicBezTo>
                <a:cubicBezTo>
                  <a:pt x="73" y="180"/>
                  <a:pt x="77" y="178"/>
                  <a:pt x="78" y="178"/>
                </a:cubicBezTo>
                <a:cubicBezTo>
                  <a:pt x="78" y="178"/>
                  <a:pt x="77" y="181"/>
                  <a:pt x="77" y="181"/>
                </a:cubicBezTo>
                <a:cubicBezTo>
                  <a:pt x="81" y="179"/>
                  <a:pt x="81" y="179"/>
                  <a:pt x="81" y="179"/>
                </a:cubicBezTo>
                <a:cubicBezTo>
                  <a:pt x="85" y="177"/>
                  <a:pt x="85" y="177"/>
                  <a:pt x="85" y="177"/>
                </a:cubicBezTo>
                <a:cubicBezTo>
                  <a:pt x="87" y="177"/>
                  <a:pt x="87" y="177"/>
                  <a:pt x="87" y="177"/>
                </a:cubicBezTo>
                <a:cubicBezTo>
                  <a:pt x="87" y="177"/>
                  <a:pt x="88" y="180"/>
                  <a:pt x="88" y="181"/>
                </a:cubicBezTo>
                <a:cubicBezTo>
                  <a:pt x="87" y="182"/>
                  <a:pt x="87" y="182"/>
                  <a:pt x="87" y="184"/>
                </a:cubicBezTo>
                <a:cubicBezTo>
                  <a:pt x="87" y="185"/>
                  <a:pt x="86" y="186"/>
                  <a:pt x="87" y="187"/>
                </a:cubicBezTo>
                <a:cubicBezTo>
                  <a:pt x="87" y="187"/>
                  <a:pt x="87" y="188"/>
                  <a:pt x="88" y="188"/>
                </a:cubicBezTo>
                <a:cubicBezTo>
                  <a:pt x="89" y="189"/>
                  <a:pt x="90" y="188"/>
                  <a:pt x="90" y="188"/>
                </a:cubicBezTo>
                <a:cubicBezTo>
                  <a:pt x="92" y="183"/>
                  <a:pt x="92" y="183"/>
                  <a:pt x="92" y="183"/>
                </a:cubicBezTo>
                <a:cubicBezTo>
                  <a:pt x="92" y="183"/>
                  <a:pt x="94" y="181"/>
                  <a:pt x="94" y="181"/>
                </a:cubicBezTo>
                <a:cubicBezTo>
                  <a:pt x="95" y="181"/>
                  <a:pt x="98" y="179"/>
                  <a:pt x="98" y="179"/>
                </a:cubicBezTo>
                <a:cubicBezTo>
                  <a:pt x="103" y="179"/>
                  <a:pt x="103" y="179"/>
                  <a:pt x="103" y="179"/>
                </a:cubicBezTo>
                <a:cubicBezTo>
                  <a:pt x="103" y="179"/>
                  <a:pt x="108" y="178"/>
                  <a:pt x="109" y="178"/>
                </a:cubicBezTo>
                <a:cubicBezTo>
                  <a:pt x="109" y="179"/>
                  <a:pt x="111" y="179"/>
                  <a:pt x="112" y="179"/>
                </a:cubicBezTo>
                <a:cubicBezTo>
                  <a:pt x="114" y="179"/>
                  <a:pt x="115" y="179"/>
                  <a:pt x="117" y="179"/>
                </a:cubicBezTo>
                <a:cubicBezTo>
                  <a:pt x="118" y="179"/>
                  <a:pt x="119" y="179"/>
                  <a:pt x="119" y="179"/>
                </a:cubicBezTo>
                <a:cubicBezTo>
                  <a:pt x="119" y="179"/>
                  <a:pt x="121" y="177"/>
                  <a:pt x="121" y="177"/>
                </a:cubicBezTo>
                <a:cubicBezTo>
                  <a:pt x="121" y="176"/>
                  <a:pt x="121" y="175"/>
                  <a:pt x="121" y="175"/>
                </a:cubicBezTo>
                <a:cubicBezTo>
                  <a:pt x="122" y="174"/>
                  <a:pt x="123" y="172"/>
                  <a:pt x="124" y="172"/>
                </a:cubicBezTo>
                <a:cubicBezTo>
                  <a:pt x="125" y="172"/>
                  <a:pt x="140" y="174"/>
                  <a:pt x="140" y="174"/>
                </a:cubicBezTo>
                <a:cubicBezTo>
                  <a:pt x="153" y="178"/>
                  <a:pt x="153" y="178"/>
                  <a:pt x="153" y="178"/>
                </a:cubicBezTo>
                <a:cubicBezTo>
                  <a:pt x="162" y="180"/>
                  <a:pt x="162" y="180"/>
                  <a:pt x="162" y="180"/>
                </a:cubicBezTo>
                <a:cubicBezTo>
                  <a:pt x="162" y="180"/>
                  <a:pt x="169" y="184"/>
                  <a:pt x="170" y="184"/>
                </a:cubicBezTo>
                <a:cubicBezTo>
                  <a:pt x="171" y="185"/>
                  <a:pt x="184" y="187"/>
                  <a:pt x="184" y="187"/>
                </a:cubicBezTo>
                <a:cubicBezTo>
                  <a:pt x="190" y="191"/>
                  <a:pt x="190" y="191"/>
                  <a:pt x="190" y="191"/>
                </a:cubicBezTo>
                <a:cubicBezTo>
                  <a:pt x="190" y="191"/>
                  <a:pt x="196" y="193"/>
                  <a:pt x="196" y="194"/>
                </a:cubicBezTo>
                <a:cubicBezTo>
                  <a:pt x="196" y="195"/>
                  <a:pt x="200" y="197"/>
                  <a:pt x="200" y="197"/>
                </a:cubicBezTo>
                <a:cubicBezTo>
                  <a:pt x="204" y="195"/>
                  <a:pt x="204" y="195"/>
                  <a:pt x="204" y="195"/>
                </a:cubicBezTo>
                <a:cubicBezTo>
                  <a:pt x="204" y="195"/>
                  <a:pt x="209" y="196"/>
                  <a:pt x="209" y="196"/>
                </a:cubicBezTo>
                <a:cubicBezTo>
                  <a:pt x="210" y="197"/>
                  <a:pt x="220" y="200"/>
                  <a:pt x="220" y="200"/>
                </a:cubicBezTo>
                <a:cubicBezTo>
                  <a:pt x="220" y="200"/>
                  <a:pt x="227" y="202"/>
                  <a:pt x="228" y="202"/>
                </a:cubicBezTo>
                <a:cubicBezTo>
                  <a:pt x="229" y="202"/>
                  <a:pt x="233" y="201"/>
                  <a:pt x="233" y="201"/>
                </a:cubicBezTo>
                <a:cubicBezTo>
                  <a:pt x="233" y="198"/>
                  <a:pt x="233" y="198"/>
                  <a:pt x="233" y="198"/>
                </a:cubicBezTo>
                <a:cubicBezTo>
                  <a:pt x="233" y="198"/>
                  <a:pt x="232" y="196"/>
                  <a:pt x="234" y="197"/>
                </a:cubicBezTo>
                <a:cubicBezTo>
                  <a:pt x="236" y="197"/>
                  <a:pt x="237" y="197"/>
                  <a:pt x="238" y="198"/>
                </a:cubicBezTo>
                <a:cubicBezTo>
                  <a:pt x="238" y="199"/>
                  <a:pt x="240" y="199"/>
                  <a:pt x="241" y="200"/>
                </a:cubicBezTo>
                <a:cubicBezTo>
                  <a:pt x="242" y="202"/>
                  <a:pt x="246" y="203"/>
                  <a:pt x="246" y="203"/>
                </a:cubicBezTo>
                <a:cubicBezTo>
                  <a:pt x="251" y="205"/>
                  <a:pt x="251" y="205"/>
                  <a:pt x="251" y="205"/>
                </a:cubicBezTo>
                <a:cubicBezTo>
                  <a:pt x="252" y="208"/>
                  <a:pt x="252" y="208"/>
                  <a:pt x="252" y="208"/>
                </a:cubicBezTo>
                <a:cubicBezTo>
                  <a:pt x="253" y="209"/>
                  <a:pt x="253" y="209"/>
                  <a:pt x="253" y="209"/>
                </a:cubicBezTo>
                <a:cubicBezTo>
                  <a:pt x="254" y="207"/>
                  <a:pt x="254" y="207"/>
                  <a:pt x="254" y="207"/>
                </a:cubicBezTo>
                <a:cubicBezTo>
                  <a:pt x="255" y="206"/>
                  <a:pt x="256" y="206"/>
                  <a:pt x="256" y="206"/>
                </a:cubicBezTo>
                <a:cubicBezTo>
                  <a:pt x="258" y="207"/>
                  <a:pt x="258" y="207"/>
                  <a:pt x="258" y="207"/>
                </a:cubicBezTo>
                <a:cubicBezTo>
                  <a:pt x="258" y="207"/>
                  <a:pt x="260" y="207"/>
                  <a:pt x="260" y="207"/>
                </a:cubicBezTo>
                <a:cubicBezTo>
                  <a:pt x="261" y="207"/>
                  <a:pt x="264" y="206"/>
                  <a:pt x="264" y="206"/>
                </a:cubicBezTo>
                <a:cubicBezTo>
                  <a:pt x="264" y="207"/>
                  <a:pt x="266" y="209"/>
                  <a:pt x="267" y="209"/>
                </a:cubicBezTo>
                <a:cubicBezTo>
                  <a:pt x="267" y="210"/>
                  <a:pt x="269" y="213"/>
                  <a:pt x="269" y="213"/>
                </a:cubicBezTo>
                <a:cubicBezTo>
                  <a:pt x="269" y="213"/>
                  <a:pt x="269" y="214"/>
                  <a:pt x="269" y="216"/>
                </a:cubicBezTo>
                <a:cubicBezTo>
                  <a:pt x="269" y="217"/>
                  <a:pt x="270" y="218"/>
                  <a:pt x="270" y="218"/>
                </a:cubicBezTo>
                <a:cubicBezTo>
                  <a:pt x="272" y="220"/>
                  <a:pt x="272" y="220"/>
                  <a:pt x="272" y="220"/>
                </a:cubicBezTo>
                <a:cubicBezTo>
                  <a:pt x="277" y="228"/>
                  <a:pt x="277" y="228"/>
                  <a:pt x="277" y="228"/>
                </a:cubicBezTo>
                <a:cubicBezTo>
                  <a:pt x="279" y="230"/>
                  <a:pt x="279" y="230"/>
                  <a:pt x="279" y="230"/>
                </a:cubicBezTo>
                <a:cubicBezTo>
                  <a:pt x="281" y="228"/>
                  <a:pt x="281" y="228"/>
                  <a:pt x="281" y="228"/>
                </a:cubicBezTo>
                <a:cubicBezTo>
                  <a:pt x="284" y="228"/>
                  <a:pt x="284" y="228"/>
                  <a:pt x="284" y="228"/>
                </a:cubicBezTo>
                <a:cubicBezTo>
                  <a:pt x="287" y="235"/>
                  <a:pt x="287" y="235"/>
                  <a:pt x="287" y="235"/>
                </a:cubicBezTo>
                <a:cubicBezTo>
                  <a:pt x="290" y="244"/>
                  <a:pt x="290" y="244"/>
                  <a:pt x="290" y="244"/>
                </a:cubicBezTo>
                <a:cubicBezTo>
                  <a:pt x="288" y="256"/>
                  <a:pt x="288" y="256"/>
                  <a:pt x="288" y="256"/>
                </a:cubicBezTo>
                <a:cubicBezTo>
                  <a:pt x="288" y="264"/>
                  <a:pt x="288" y="264"/>
                  <a:pt x="288" y="264"/>
                </a:cubicBezTo>
                <a:cubicBezTo>
                  <a:pt x="288" y="264"/>
                  <a:pt x="286" y="270"/>
                  <a:pt x="286" y="271"/>
                </a:cubicBezTo>
                <a:cubicBezTo>
                  <a:pt x="286" y="273"/>
                  <a:pt x="281" y="280"/>
                  <a:pt x="281" y="280"/>
                </a:cubicBezTo>
                <a:cubicBezTo>
                  <a:pt x="281" y="280"/>
                  <a:pt x="278" y="286"/>
                  <a:pt x="277" y="287"/>
                </a:cubicBezTo>
                <a:cubicBezTo>
                  <a:pt x="276" y="289"/>
                  <a:pt x="272" y="297"/>
                  <a:pt x="272" y="297"/>
                </a:cubicBezTo>
                <a:cubicBezTo>
                  <a:pt x="260" y="309"/>
                  <a:pt x="260" y="309"/>
                  <a:pt x="260" y="309"/>
                </a:cubicBezTo>
                <a:cubicBezTo>
                  <a:pt x="260" y="309"/>
                  <a:pt x="254" y="312"/>
                  <a:pt x="252" y="313"/>
                </a:cubicBezTo>
                <a:cubicBezTo>
                  <a:pt x="251" y="315"/>
                  <a:pt x="241" y="316"/>
                  <a:pt x="241" y="316"/>
                </a:cubicBezTo>
                <a:cubicBezTo>
                  <a:pt x="233" y="316"/>
                  <a:pt x="233" y="316"/>
                  <a:pt x="233" y="316"/>
                </a:cubicBezTo>
                <a:cubicBezTo>
                  <a:pt x="221" y="313"/>
                  <a:pt x="221" y="313"/>
                  <a:pt x="221" y="313"/>
                </a:cubicBezTo>
                <a:cubicBezTo>
                  <a:pt x="214" y="315"/>
                  <a:pt x="214" y="315"/>
                  <a:pt x="214" y="315"/>
                </a:cubicBezTo>
                <a:cubicBezTo>
                  <a:pt x="205" y="318"/>
                  <a:pt x="205" y="318"/>
                  <a:pt x="205" y="318"/>
                </a:cubicBezTo>
                <a:cubicBezTo>
                  <a:pt x="197" y="318"/>
                  <a:pt x="197" y="318"/>
                  <a:pt x="197" y="318"/>
                </a:cubicBezTo>
                <a:cubicBezTo>
                  <a:pt x="187" y="320"/>
                  <a:pt x="187" y="320"/>
                  <a:pt x="187" y="320"/>
                </a:cubicBezTo>
                <a:cubicBezTo>
                  <a:pt x="187" y="320"/>
                  <a:pt x="185" y="320"/>
                  <a:pt x="183" y="320"/>
                </a:cubicBezTo>
                <a:cubicBezTo>
                  <a:pt x="182" y="320"/>
                  <a:pt x="176" y="318"/>
                  <a:pt x="176" y="318"/>
                </a:cubicBezTo>
                <a:cubicBezTo>
                  <a:pt x="169" y="316"/>
                  <a:pt x="169" y="316"/>
                  <a:pt x="169" y="316"/>
                </a:cubicBezTo>
                <a:cubicBezTo>
                  <a:pt x="164" y="316"/>
                  <a:pt x="164" y="316"/>
                  <a:pt x="164" y="316"/>
                </a:cubicBezTo>
                <a:cubicBezTo>
                  <a:pt x="163" y="320"/>
                  <a:pt x="163" y="320"/>
                  <a:pt x="163" y="320"/>
                </a:cubicBezTo>
                <a:cubicBezTo>
                  <a:pt x="163" y="320"/>
                  <a:pt x="163" y="320"/>
                  <a:pt x="161" y="320"/>
                </a:cubicBezTo>
                <a:cubicBezTo>
                  <a:pt x="159" y="320"/>
                  <a:pt x="157" y="320"/>
                  <a:pt x="157" y="320"/>
                </a:cubicBezTo>
                <a:cubicBezTo>
                  <a:pt x="157" y="316"/>
                  <a:pt x="157" y="316"/>
                  <a:pt x="157" y="316"/>
                </a:cubicBezTo>
                <a:cubicBezTo>
                  <a:pt x="150" y="316"/>
                  <a:pt x="150" y="316"/>
                  <a:pt x="150" y="316"/>
                </a:cubicBezTo>
                <a:cubicBezTo>
                  <a:pt x="150" y="316"/>
                  <a:pt x="147" y="317"/>
                  <a:pt x="145" y="317"/>
                </a:cubicBezTo>
                <a:cubicBezTo>
                  <a:pt x="142" y="317"/>
                  <a:pt x="139" y="314"/>
                  <a:pt x="138" y="314"/>
                </a:cubicBezTo>
                <a:cubicBezTo>
                  <a:pt x="137" y="314"/>
                  <a:pt x="137" y="315"/>
                  <a:pt x="137" y="315"/>
                </a:cubicBezTo>
                <a:cubicBezTo>
                  <a:pt x="137" y="318"/>
                  <a:pt x="137" y="318"/>
                  <a:pt x="137" y="318"/>
                </a:cubicBezTo>
                <a:cubicBezTo>
                  <a:pt x="132" y="318"/>
                  <a:pt x="132" y="318"/>
                  <a:pt x="132" y="318"/>
                </a:cubicBezTo>
                <a:cubicBezTo>
                  <a:pt x="126" y="316"/>
                  <a:pt x="126" y="316"/>
                  <a:pt x="126" y="316"/>
                </a:cubicBezTo>
                <a:cubicBezTo>
                  <a:pt x="121" y="312"/>
                  <a:pt x="121" y="312"/>
                  <a:pt x="121" y="312"/>
                </a:cubicBezTo>
                <a:cubicBezTo>
                  <a:pt x="117" y="308"/>
                  <a:pt x="117" y="308"/>
                  <a:pt x="117" y="308"/>
                </a:cubicBezTo>
                <a:cubicBezTo>
                  <a:pt x="117" y="306"/>
                  <a:pt x="117" y="306"/>
                  <a:pt x="117" y="306"/>
                </a:cubicBezTo>
                <a:cubicBezTo>
                  <a:pt x="112" y="306"/>
                  <a:pt x="112" y="306"/>
                  <a:pt x="112" y="306"/>
                </a:cubicBezTo>
                <a:cubicBezTo>
                  <a:pt x="105" y="306"/>
                  <a:pt x="105" y="306"/>
                  <a:pt x="105" y="306"/>
                </a:cubicBezTo>
                <a:cubicBezTo>
                  <a:pt x="101" y="308"/>
                  <a:pt x="101" y="308"/>
                  <a:pt x="101" y="308"/>
                </a:cubicBezTo>
                <a:cubicBezTo>
                  <a:pt x="106" y="309"/>
                  <a:pt x="106" y="309"/>
                  <a:pt x="106" y="309"/>
                </a:cubicBezTo>
                <a:cubicBezTo>
                  <a:pt x="109" y="310"/>
                  <a:pt x="109" y="310"/>
                  <a:pt x="109" y="310"/>
                </a:cubicBezTo>
                <a:cubicBezTo>
                  <a:pt x="109" y="310"/>
                  <a:pt x="113" y="309"/>
                  <a:pt x="113" y="312"/>
                </a:cubicBezTo>
                <a:cubicBezTo>
                  <a:pt x="113" y="314"/>
                  <a:pt x="111" y="314"/>
                  <a:pt x="113" y="316"/>
                </a:cubicBezTo>
                <a:cubicBezTo>
                  <a:pt x="114" y="318"/>
                  <a:pt x="118" y="320"/>
                  <a:pt x="118" y="320"/>
                </a:cubicBezTo>
                <a:cubicBezTo>
                  <a:pt x="118" y="320"/>
                  <a:pt x="120" y="320"/>
                  <a:pt x="121" y="320"/>
                </a:cubicBezTo>
                <a:cubicBezTo>
                  <a:pt x="122" y="320"/>
                  <a:pt x="123" y="320"/>
                  <a:pt x="123" y="320"/>
                </a:cubicBezTo>
                <a:cubicBezTo>
                  <a:pt x="125" y="323"/>
                  <a:pt x="125" y="323"/>
                  <a:pt x="125" y="323"/>
                </a:cubicBezTo>
                <a:cubicBezTo>
                  <a:pt x="125" y="323"/>
                  <a:pt x="124" y="324"/>
                  <a:pt x="126" y="324"/>
                </a:cubicBezTo>
                <a:cubicBezTo>
                  <a:pt x="127" y="324"/>
                  <a:pt x="132" y="324"/>
                  <a:pt x="132" y="324"/>
                </a:cubicBezTo>
                <a:cubicBezTo>
                  <a:pt x="137" y="326"/>
                  <a:pt x="137" y="326"/>
                  <a:pt x="137" y="326"/>
                </a:cubicBezTo>
                <a:cubicBezTo>
                  <a:pt x="137" y="329"/>
                  <a:pt x="137" y="329"/>
                  <a:pt x="137" y="329"/>
                </a:cubicBezTo>
                <a:cubicBezTo>
                  <a:pt x="137" y="329"/>
                  <a:pt x="136" y="331"/>
                  <a:pt x="138" y="331"/>
                </a:cubicBezTo>
                <a:cubicBezTo>
                  <a:pt x="139" y="332"/>
                  <a:pt x="143" y="331"/>
                  <a:pt x="143" y="331"/>
                </a:cubicBezTo>
                <a:cubicBezTo>
                  <a:pt x="143" y="331"/>
                  <a:pt x="142" y="330"/>
                  <a:pt x="144" y="331"/>
                </a:cubicBezTo>
                <a:cubicBezTo>
                  <a:pt x="145" y="332"/>
                  <a:pt x="146" y="333"/>
                  <a:pt x="146" y="333"/>
                </a:cubicBezTo>
                <a:cubicBezTo>
                  <a:pt x="146" y="333"/>
                  <a:pt x="147" y="335"/>
                  <a:pt x="147" y="336"/>
                </a:cubicBezTo>
                <a:cubicBezTo>
                  <a:pt x="147" y="337"/>
                  <a:pt x="148" y="339"/>
                  <a:pt x="148" y="339"/>
                </a:cubicBezTo>
                <a:cubicBezTo>
                  <a:pt x="148" y="339"/>
                  <a:pt x="145" y="340"/>
                  <a:pt x="150" y="340"/>
                </a:cubicBezTo>
                <a:cubicBezTo>
                  <a:pt x="155" y="340"/>
                  <a:pt x="155" y="340"/>
                  <a:pt x="155" y="340"/>
                </a:cubicBezTo>
                <a:cubicBezTo>
                  <a:pt x="159" y="340"/>
                  <a:pt x="159" y="340"/>
                  <a:pt x="159" y="340"/>
                </a:cubicBezTo>
                <a:cubicBezTo>
                  <a:pt x="163" y="341"/>
                  <a:pt x="163" y="341"/>
                  <a:pt x="163" y="341"/>
                </a:cubicBezTo>
                <a:cubicBezTo>
                  <a:pt x="170" y="344"/>
                  <a:pt x="170" y="344"/>
                  <a:pt x="170" y="344"/>
                </a:cubicBezTo>
                <a:cubicBezTo>
                  <a:pt x="177" y="348"/>
                  <a:pt x="177" y="348"/>
                  <a:pt x="177" y="348"/>
                </a:cubicBezTo>
                <a:cubicBezTo>
                  <a:pt x="177" y="348"/>
                  <a:pt x="176" y="351"/>
                  <a:pt x="178" y="351"/>
                </a:cubicBezTo>
                <a:cubicBezTo>
                  <a:pt x="179" y="351"/>
                  <a:pt x="183" y="351"/>
                  <a:pt x="183" y="351"/>
                </a:cubicBezTo>
                <a:cubicBezTo>
                  <a:pt x="186" y="359"/>
                  <a:pt x="186" y="359"/>
                  <a:pt x="186" y="359"/>
                </a:cubicBezTo>
                <a:cubicBezTo>
                  <a:pt x="181" y="359"/>
                  <a:pt x="181" y="359"/>
                  <a:pt x="181" y="359"/>
                </a:cubicBezTo>
                <a:cubicBezTo>
                  <a:pt x="184" y="367"/>
                  <a:pt x="184" y="367"/>
                  <a:pt x="184" y="367"/>
                </a:cubicBezTo>
                <a:cubicBezTo>
                  <a:pt x="186" y="371"/>
                  <a:pt x="186" y="371"/>
                  <a:pt x="186" y="371"/>
                </a:cubicBezTo>
                <a:cubicBezTo>
                  <a:pt x="185" y="376"/>
                  <a:pt x="185" y="376"/>
                  <a:pt x="185" y="376"/>
                </a:cubicBezTo>
                <a:cubicBezTo>
                  <a:pt x="182" y="379"/>
                  <a:pt x="182" y="379"/>
                  <a:pt x="182" y="379"/>
                </a:cubicBezTo>
                <a:cubicBezTo>
                  <a:pt x="182" y="379"/>
                  <a:pt x="182" y="381"/>
                  <a:pt x="182" y="381"/>
                </a:cubicBezTo>
                <a:cubicBezTo>
                  <a:pt x="182" y="382"/>
                  <a:pt x="184" y="382"/>
                  <a:pt x="184" y="382"/>
                </a:cubicBezTo>
                <a:cubicBezTo>
                  <a:pt x="184" y="382"/>
                  <a:pt x="186" y="384"/>
                  <a:pt x="186" y="385"/>
                </a:cubicBezTo>
                <a:cubicBezTo>
                  <a:pt x="186" y="386"/>
                  <a:pt x="189" y="387"/>
                  <a:pt x="189" y="388"/>
                </a:cubicBezTo>
                <a:cubicBezTo>
                  <a:pt x="190" y="389"/>
                  <a:pt x="193" y="392"/>
                  <a:pt x="193" y="392"/>
                </a:cubicBezTo>
                <a:cubicBezTo>
                  <a:pt x="194" y="394"/>
                  <a:pt x="194" y="394"/>
                  <a:pt x="194" y="394"/>
                </a:cubicBezTo>
                <a:cubicBezTo>
                  <a:pt x="198" y="396"/>
                  <a:pt x="198" y="396"/>
                  <a:pt x="198" y="396"/>
                </a:cubicBezTo>
                <a:cubicBezTo>
                  <a:pt x="198" y="396"/>
                  <a:pt x="198" y="396"/>
                  <a:pt x="198" y="397"/>
                </a:cubicBezTo>
                <a:cubicBezTo>
                  <a:pt x="198" y="399"/>
                  <a:pt x="200" y="401"/>
                  <a:pt x="200" y="401"/>
                </a:cubicBezTo>
                <a:cubicBezTo>
                  <a:pt x="204" y="404"/>
                  <a:pt x="204" y="404"/>
                  <a:pt x="204" y="404"/>
                </a:cubicBezTo>
                <a:cubicBezTo>
                  <a:pt x="204" y="404"/>
                  <a:pt x="204" y="403"/>
                  <a:pt x="204" y="405"/>
                </a:cubicBezTo>
                <a:cubicBezTo>
                  <a:pt x="204" y="407"/>
                  <a:pt x="204" y="410"/>
                  <a:pt x="204" y="410"/>
                </a:cubicBezTo>
                <a:cubicBezTo>
                  <a:pt x="208" y="410"/>
                  <a:pt x="208" y="410"/>
                  <a:pt x="208" y="410"/>
                </a:cubicBezTo>
                <a:cubicBezTo>
                  <a:pt x="207" y="414"/>
                  <a:pt x="207" y="414"/>
                  <a:pt x="207" y="414"/>
                </a:cubicBezTo>
                <a:cubicBezTo>
                  <a:pt x="207" y="414"/>
                  <a:pt x="205" y="414"/>
                  <a:pt x="207" y="417"/>
                </a:cubicBezTo>
                <a:cubicBezTo>
                  <a:pt x="209" y="419"/>
                  <a:pt x="209" y="421"/>
                  <a:pt x="209" y="421"/>
                </a:cubicBezTo>
                <a:cubicBezTo>
                  <a:pt x="216" y="426"/>
                  <a:pt x="216" y="426"/>
                  <a:pt x="216" y="426"/>
                </a:cubicBezTo>
                <a:cubicBezTo>
                  <a:pt x="220" y="426"/>
                  <a:pt x="220" y="426"/>
                  <a:pt x="220" y="426"/>
                </a:cubicBezTo>
                <a:cubicBezTo>
                  <a:pt x="224" y="425"/>
                  <a:pt x="224" y="425"/>
                  <a:pt x="224" y="425"/>
                </a:cubicBezTo>
                <a:cubicBezTo>
                  <a:pt x="226" y="421"/>
                  <a:pt x="226" y="421"/>
                  <a:pt x="226" y="421"/>
                </a:cubicBezTo>
                <a:cubicBezTo>
                  <a:pt x="226" y="421"/>
                  <a:pt x="229" y="421"/>
                  <a:pt x="232" y="422"/>
                </a:cubicBezTo>
                <a:cubicBezTo>
                  <a:pt x="234" y="423"/>
                  <a:pt x="238" y="422"/>
                  <a:pt x="238" y="422"/>
                </a:cubicBezTo>
                <a:cubicBezTo>
                  <a:pt x="238" y="422"/>
                  <a:pt x="238" y="422"/>
                  <a:pt x="238" y="424"/>
                </a:cubicBezTo>
                <a:cubicBezTo>
                  <a:pt x="239" y="426"/>
                  <a:pt x="241" y="425"/>
                  <a:pt x="241" y="425"/>
                </a:cubicBezTo>
                <a:cubicBezTo>
                  <a:pt x="241" y="425"/>
                  <a:pt x="244" y="425"/>
                  <a:pt x="244" y="426"/>
                </a:cubicBezTo>
                <a:cubicBezTo>
                  <a:pt x="244" y="427"/>
                  <a:pt x="246" y="428"/>
                  <a:pt x="247" y="430"/>
                </a:cubicBezTo>
                <a:cubicBezTo>
                  <a:pt x="248" y="432"/>
                  <a:pt x="248" y="431"/>
                  <a:pt x="249" y="432"/>
                </a:cubicBezTo>
                <a:cubicBezTo>
                  <a:pt x="249" y="433"/>
                  <a:pt x="245" y="434"/>
                  <a:pt x="250" y="434"/>
                </a:cubicBezTo>
                <a:cubicBezTo>
                  <a:pt x="254" y="435"/>
                  <a:pt x="264" y="436"/>
                  <a:pt x="264" y="436"/>
                </a:cubicBezTo>
                <a:cubicBezTo>
                  <a:pt x="264" y="436"/>
                  <a:pt x="270" y="434"/>
                  <a:pt x="273" y="434"/>
                </a:cubicBezTo>
                <a:cubicBezTo>
                  <a:pt x="276" y="434"/>
                  <a:pt x="276" y="435"/>
                  <a:pt x="276" y="435"/>
                </a:cubicBezTo>
                <a:cubicBezTo>
                  <a:pt x="279" y="435"/>
                  <a:pt x="279" y="435"/>
                  <a:pt x="279" y="435"/>
                </a:cubicBezTo>
                <a:cubicBezTo>
                  <a:pt x="279" y="435"/>
                  <a:pt x="281" y="434"/>
                  <a:pt x="281" y="433"/>
                </a:cubicBezTo>
                <a:cubicBezTo>
                  <a:pt x="281" y="432"/>
                  <a:pt x="282" y="429"/>
                  <a:pt x="282" y="429"/>
                </a:cubicBezTo>
                <a:cubicBezTo>
                  <a:pt x="282" y="429"/>
                  <a:pt x="281" y="427"/>
                  <a:pt x="283" y="427"/>
                </a:cubicBezTo>
                <a:cubicBezTo>
                  <a:pt x="285" y="427"/>
                  <a:pt x="286" y="426"/>
                  <a:pt x="286" y="426"/>
                </a:cubicBezTo>
                <a:cubicBezTo>
                  <a:pt x="289" y="424"/>
                  <a:pt x="289" y="424"/>
                  <a:pt x="289" y="424"/>
                </a:cubicBezTo>
                <a:cubicBezTo>
                  <a:pt x="288" y="416"/>
                  <a:pt x="288" y="416"/>
                  <a:pt x="288" y="416"/>
                </a:cubicBezTo>
                <a:cubicBezTo>
                  <a:pt x="288" y="416"/>
                  <a:pt x="288" y="413"/>
                  <a:pt x="287" y="412"/>
                </a:cubicBezTo>
                <a:cubicBezTo>
                  <a:pt x="285" y="411"/>
                  <a:pt x="282" y="408"/>
                  <a:pt x="282" y="408"/>
                </a:cubicBezTo>
                <a:cubicBezTo>
                  <a:pt x="281" y="405"/>
                  <a:pt x="281" y="405"/>
                  <a:pt x="281" y="405"/>
                </a:cubicBezTo>
                <a:cubicBezTo>
                  <a:pt x="277" y="402"/>
                  <a:pt x="277" y="402"/>
                  <a:pt x="277" y="402"/>
                </a:cubicBezTo>
                <a:cubicBezTo>
                  <a:pt x="277" y="402"/>
                  <a:pt x="276" y="400"/>
                  <a:pt x="275" y="400"/>
                </a:cubicBezTo>
                <a:cubicBezTo>
                  <a:pt x="274" y="401"/>
                  <a:pt x="275" y="401"/>
                  <a:pt x="273" y="404"/>
                </a:cubicBezTo>
                <a:cubicBezTo>
                  <a:pt x="271" y="406"/>
                  <a:pt x="268" y="407"/>
                  <a:pt x="268" y="407"/>
                </a:cubicBezTo>
                <a:cubicBezTo>
                  <a:pt x="262" y="409"/>
                  <a:pt x="262" y="409"/>
                  <a:pt x="262" y="409"/>
                </a:cubicBezTo>
                <a:cubicBezTo>
                  <a:pt x="262" y="409"/>
                  <a:pt x="258" y="407"/>
                  <a:pt x="257" y="405"/>
                </a:cubicBezTo>
                <a:cubicBezTo>
                  <a:pt x="256" y="404"/>
                  <a:pt x="249" y="398"/>
                  <a:pt x="249" y="398"/>
                </a:cubicBezTo>
                <a:cubicBezTo>
                  <a:pt x="249" y="398"/>
                  <a:pt x="245" y="395"/>
                  <a:pt x="244" y="395"/>
                </a:cubicBezTo>
                <a:cubicBezTo>
                  <a:pt x="242" y="395"/>
                  <a:pt x="240" y="395"/>
                  <a:pt x="240" y="395"/>
                </a:cubicBezTo>
                <a:cubicBezTo>
                  <a:pt x="237" y="390"/>
                  <a:pt x="237" y="390"/>
                  <a:pt x="237" y="390"/>
                </a:cubicBezTo>
                <a:cubicBezTo>
                  <a:pt x="236" y="389"/>
                  <a:pt x="236" y="389"/>
                  <a:pt x="236" y="389"/>
                </a:cubicBezTo>
                <a:cubicBezTo>
                  <a:pt x="236" y="389"/>
                  <a:pt x="233" y="386"/>
                  <a:pt x="235" y="386"/>
                </a:cubicBezTo>
                <a:cubicBezTo>
                  <a:pt x="238" y="386"/>
                  <a:pt x="239" y="383"/>
                  <a:pt x="239" y="383"/>
                </a:cubicBezTo>
                <a:cubicBezTo>
                  <a:pt x="239" y="380"/>
                  <a:pt x="239" y="380"/>
                  <a:pt x="239" y="380"/>
                </a:cubicBezTo>
                <a:cubicBezTo>
                  <a:pt x="239" y="378"/>
                  <a:pt x="239" y="378"/>
                  <a:pt x="239" y="378"/>
                </a:cubicBezTo>
                <a:cubicBezTo>
                  <a:pt x="238" y="373"/>
                  <a:pt x="238" y="373"/>
                  <a:pt x="238" y="373"/>
                </a:cubicBezTo>
                <a:cubicBezTo>
                  <a:pt x="238" y="373"/>
                  <a:pt x="237" y="368"/>
                  <a:pt x="238" y="367"/>
                </a:cubicBezTo>
                <a:cubicBezTo>
                  <a:pt x="240" y="367"/>
                  <a:pt x="246" y="366"/>
                  <a:pt x="246" y="366"/>
                </a:cubicBezTo>
                <a:cubicBezTo>
                  <a:pt x="246" y="366"/>
                  <a:pt x="249" y="367"/>
                  <a:pt x="252" y="368"/>
                </a:cubicBezTo>
                <a:cubicBezTo>
                  <a:pt x="254" y="368"/>
                  <a:pt x="256" y="369"/>
                  <a:pt x="256" y="369"/>
                </a:cubicBezTo>
                <a:cubicBezTo>
                  <a:pt x="256" y="369"/>
                  <a:pt x="262" y="372"/>
                  <a:pt x="263" y="373"/>
                </a:cubicBezTo>
                <a:cubicBezTo>
                  <a:pt x="263" y="374"/>
                  <a:pt x="265" y="375"/>
                  <a:pt x="267" y="376"/>
                </a:cubicBezTo>
                <a:cubicBezTo>
                  <a:pt x="270" y="378"/>
                  <a:pt x="276" y="376"/>
                  <a:pt x="276" y="376"/>
                </a:cubicBezTo>
                <a:cubicBezTo>
                  <a:pt x="276" y="376"/>
                  <a:pt x="279" y="375"/>
                  <a:pt x="281" y="375"/>
                </a:cubicBezTo>
                <a:cubicBezTo>
                  <a:pt x="282" y="375"/>
                  <a:pt x="291" y="375"/>
                  <a:pt x="291" y="375"/>
                </a:cubicBezTo>
                <a:cubicBezTo>
                  <a:pt x="291" y="375"/>
                  <a:pt x="295" y="375"/>
                  <a:pt x="296" y="375"/>
                </a:cubicBezTo>
                <a:cubicBezTo>
                  <a:pt x="297" y="375"/>
                  <a:pt x="301" y="375"/>
                  <a:pt x="301" y="375"/>
                </a:cubicBezTo>
                <a:cubicBezTo>
                  <a:pt x="309" y="377"/>
                  <a:pt x="309" y="377"/>
                  <a:pt x="309" y="377"/>
                </a:cubicBezTo>
                <a:cubicBezTo>
                  <a:pt x="315" y="374"/>
                  <a:pt x="315" y="374"/>
                  <a:pt x="315" y="374"/>
                </a:cubicBezTo>
                <a:cubicBezTo>
                  <a:pt x="315" y="374"/>
                  <a:pt x="315" y="369"/>
                  <a:pt x="317" y="369"/>
                </a:cubicBezTo>
                <a:cubicBezTo>
                  <a:pt x="318" y="369"/>
                  <a:pt x="320" y="369"/>
                  <a:pt x="322" y="369"/>
                </a:cubicBezTo>
                <a:cubicBezTo>
                  <a:pt x="324" y="370"/>
                  <a:pt x="330" y="368"/>
                  <a:pt x="330" y="368"/>
                </a:cubicBezTo>
                <a:cubicBezTo>
                  <a:pt x="324" y="360"/>
                  <a:pt x="324" y="360"/>
                  <a:pt x="324" y="360"/>
                </a:cubicBezTo>
                <a:cubicBezTo>
                  <a:pt x="324" y="360"/>
                  <a:pt x="324" y="360"/>
                  <a:pt x="322" y="356"/>
                </a:cubicBezTo>
                <a:cubicBezTo>
                  <a:pt x="321" y="352"/>
                  <a:pt x="318" y="348"/>
                  <a:pt x="318" y="348"/>
                </a:cubicBezTo>
                <a:cubicBezTo>
                  <a:pt x="318" y="348"/>
                  <a:pt x="314" y="347"/>
                  <a:pt x="311" y="346"/>
                </a:cubicBezTo>
                <a:cubicBezTo>
                  <a:pt x="308" y="345"/>
                  <a:pt x="310" y="346"/>
                  <a:pt x="308" y="344"/>
                </a:cubicBezTo>
                <a:cubicBezTo>
                  <a:pt x="306" y="343"/>
                  <a:pt x="297" y="338"/>
                  <a:pt x="297" y="338"/>
                </a:cubicBezTo>
                <a:cubicBezTo>
                  <a:pt x="297" y="338"/>
                  <a:pt x="293" y="337"/>
                  <a:pt x="292" y="335"/>
                </a:cubicBezTo>
                <a:cubicBezTo>
                  <a:pt x="291" y="332"/>
                  <a:pt x="292" y="323"/>
                  <a:pt x="292" y="323"/>
                </a:cubicBezTo>
                <a:cubicBezTo>
                  <a:pt x="293" y="318"/>
                  <a:pt x="293" y="318"/>
                  <a:pt x="293" y="318"/>
                </a:cubicBezTo>
                <a:cubicBezTo>
                  <a:pt x="298" y="308"/>
                  <a:pt x="298" y="308"/>
                  <a:pt x="298" y="308"/>
                </a:cubicBezTo>
                <a:cubicBezTo>
                  <a:pt x="300" y="299"/>
                  <a:pt x="300" y="299"/>
                  <a:pt x="300" y="299"/>
                </a:cubicBezTo>
                <a:cubicBezTo>
                  <a:pt x="310" y="287"/>
                  <a:pt x="310" y="287"/>
                  <a:pt x="310" y="287"/>
                </a:cubicBezTo>
                <a:cubicBezTo>
                  <a:pt x="313" y="278"/>
                  <a:pt x="313" y="278"/>
                  <a:pt x="313" y="278"/>
                </a:cubicBezTo>
                <a:cubicBezTo>
                  <a:pt x="315" y="269"/>
                  <a:pt x="315" y="269"/>
                  <a:pt x="315" y="269"/>
                </a:cubicBezTo>
                <a:cubicBezTo>
                  <a:pt x="315" y="260"/>
                  <a:pt x="315" y="260"/>
                  <a:pt x="315" y="260"/>
                </a:cubicBezTo>
                <a:cubicBezTo>
                  <a:pt x="315" y="253"/>
                  <a:pt x="315" y="253"/>
                  <a:pt x="315" y="253"/>
                </a:cubicBezTo>
                <a:cubicBezTo>
                  <a:pt x="328" y="253"/>
                  <a:pt x="328" y="253"/>
                  <a:pt x="328" y="253"/>
                </a:cubicBezTo>
                <a:cubicBezTo>
                  <a:pt x="328" y="256"/>
                  <a:pt x="328" y="256"/>
                  <a:pt x="328" y="256"/>
                </a:cubicBezTo>
                <a:cubicBezTo>
                  <a:pt x="328" y="256"/>
                  <a:pt x="330" y="252"/>
                  <a:pt x="331" y="252"/>
                </a:cubicBezTo>
                <a:cubicBezTo>
                  <a:pt x="332" y="252"/>
                  <a:pt x="340" y="247"/>
                  <a:pt x="340" y="247"/>
                </a:cubicBezTo>
                <a:cubicBezTo>
                  <a:pt x="343" y="249"/>
                  <a:pt x="343" y="249"/>
                  <a:pt x="343" y="249"/>
                </a:cubicBezTo>
                <a:cubicBezTo>
                  <a:pt x="351" y="251"/>
                  <a:pt x="351" y="251"/>
                  <a:pt x="351" y="251"/>
                </a:cubicBezTo>
                <a:cubicBezTo>
                  <a:pt x="351" y="251"/>
                  <a:pt x="354" y="252"/>
                  <a:pt x="353" y="254"/>
                </a:cubicBezTo>
                <a:cubicBezTo>
                  <a:pt x="352" y="256"/>
                  <a:pt x="352" y="256"/>
                  <a:pt x="353" y="256"/>
                </a:cubicBezTo>
                <a:cubicBezTo>
                  <a:pt x="354" y="256"/>
                  <a:pt x="358" y="253"/>
                  <a:pt x="358" y="253"/>
                </a:cubicBezTo>
                <a:cubicBezTo>
                  <a:pt x="365" y="256"/>
                  <a:pt x="365" y="256"/>
                  <a:pt x="365" y="256"/>
                </a:cubicBezTo>
                <a:cubicBezTo>
                  <a:pt x="359" y="249"/>
                  <a:pt x="359" y="249"/>
                  <a:pt x="359" y="249"/>
                </a:cubicBezTo>
                <a:cubicBezTo>
                  <a:pt x="359" y="249"/>
                  <a:pt x="358" y="244"/>
                  <a:pt x="358" y="242"/>
                </a:cubicBezTo>
                <a:cubicBezTo>
                  <a:pt x="358" y="240"/>
                  <a:pt x="357" y="232"/>
                  <a:pt x="357" y="232"/>
                </a:cubicBezTo>
                <a:cubicBezTo>
                  <a:pt x="356" y="226"/>
                  <a:pt x="356" y="226"/>
                  <a:pt x="356" y="226"/>
                </a:cubicBezTo>
                <a:cubicBezTo>
                  <a:pt x="354" y="221"/>
                  <a:pt x="354" y="221"/>
                  <a:pt x="354" y="221"/>
                </a:cubicBezTo>
                <a:cubicBezTo>
                  <a:pt x="351" y="218"/>
                  <a:pt x="351" y="218"/>
                  <a:pt x="351" y="218"/>
                </a:cubicBezTo>
                <a:cubicBezTo>
                  <a:pt x="350" y="213"/>
                  <a:pt x="350" y="213"/>
                  <a:pt x="350" y="213"/>
                </a:cubicBezTo>
                <a:cubicBezTo>
                  <a:pt x="348" y="209"/>
                  <a:pt x="348" y="209"/>
                  <a:pt x="348" y="209"/>
                </a:cubicBezTo>
                <a:cubicBezTo>
                  <a:pt x="341" y="205"/>
                  <a:pt x="341" y="205"/>
                  <a:pt x="341" y="205"/>
                </a:cubicBezTo>
                <a:cubicBezTo>
                  <a:pt x="336" y="204"/>
                  <a:pt x="336" y="204"/>
                  <a:pt x="336" y="204"/>
                </a:cubicBezTo>
                <a:cubicBezTo>
                  <a:pt x="332" y="205"/>
                  <a:pt x="332" y="205"/>
                  <a:pt x="332" y="205"/>
                </a:cubicBezTo>
                <a:cubicBezTo>
                  <a:pt x="328" y="205"/>
                  <a:pt x="328" y="205"/>
                  <a:pt x="328" y="205"/>
                </a:cubicBezTo>
                <a:cubicBezTo>
                  <a:pt x="325" y="200"/>
                  <a:pt x="325" y="200"/>
                  <a:pt x="325" y="200"/>
                </a:cubicBezTo>
                <a:cubicBezTo>
                  <a:pt x="325" y="200"/>
                  <a:pt x="324" y="193"/>
                  <a:pt x="324" y="192"/>
                </a:cubicBezTo>
                <a:cubicBezTo>
                  <a:pt x="324" y="191"/>
                  <a:pt x="322" y="184"/>
                  <a:pt x="322" y="184"/>
                </a:cubicBezTo>
                <a:cubicBezTo>
                  <a:pt x="321" y="176"/>
                  <a:pt x="321" y="176"/>
                  <a:pt x="321" y="176"/>
                </a:cubicBezTo>
                <a:cubicBezTo>
                  <a:pt x="318" y="168"/>
                  <a:pt x="318" y="168"/>
                  <a:pt x="318" y="168"/>
                </a:cubicBezTo>
                <a:cubicBezTo>
                  <a:pt x="318" y="168"/>
                  <a:pt x="316" y="163"/>
                  <a:pt x="315" y="161"/>
                </a:cubicBezTo>
                <a:cubicBezTo>
                  <a:pt x="314" y="159"/>
                  <a:pt x="312" y="155"/>
                  <a:pt x="312" y="155"/>
                </a:cubicBezTo>
                <a:cubicBezTo>
                  <a:pt x="310" y="148"/>
                  <a:pt x="310" y="148"/>
                  <a:pt x="310" y="148"/>
                </a:cubicBezTo>
                <a:cubicBezTo>
                  <a:pt x="302" y="146"/>
                  <a:pt x="302" y="146"/>
                  <a:pt x="302" y="146"/>
                </a:cubicBezTo>
                <a:cubicBezTo>
                  <a:pt x="289" y="142"/>
                  <a:pt x="289" y="142"/>
                  <a:pt x="289" y="142"/>
                </a:cubicBezTo>
                <a:cubicBezTo>
                  <a:pt x="282" y="139"/>
                  <a:pt x="282" y="139"/>
                  <a:pt x="282" y="139"/>
                </a:cubicBezTo>
                <a:cubicBezTo>
                  <a:pt x="283" y="136"/>
                  <a:pt x="283" y="136"/>
                  <a:pt x="283" y="136"/>
                </a:cubicBezTo>
                <a:cubicBezTo>
                  <a:pt x="287" y="135"/>
                  <a:pt x="287" y="135"/>
                  <a:pt x="287" y="135"/>
                </a:cubicBezTo>
                <a:cubicBezTo>
                  <a:pt x="287" y="135"/>
                  <a:pt x="289" y="135"/>
                  <a:pt x="291" y="135"/>
                </a:cubicBezTo>
                <a:cubicBezTo>
                  <a:pt x="294" y="135"/>
                  <a:pt x="296" y="135"/>
                  <a:pt x="298" y="135"/>
                </a:cubicBezTo>
                <a:cubicBezTo>
                  <a:pt x="300" y="135"/>
                  <a:pt x="303" y="135"/>
                  <a:pt x="303" y="135"/>
                </a:cubicBezTo>
                <a:cubicBezTo>
                  <a:pt x="307" y="130"/>
                  <a:pt x="307" y="130"/>
                  <a:pt x="307" y="130"/>
                </a:cubicBezTo>
                <a:cubicBezTo>
                  <a:pt x="322" y="122"/>
                  <a:pt x="322" y="122"/>
                  <a:pt x="322" y="122"/>
                </a:cubicBezTo>
                <a:cubicBezTo>
                  <a:pt x="329" y="121"/>
                  <a:pt x="329" y="121"/>
                  <a:pt x="329" y="121"/>
                </a:cubicBezTo>
                <a:cubicBezTo>
                  <a:pt x="336" y="121"/>
                  <a:pt x="336" y="121"/>
                  <a:pt x="336" y="121"/>
                </a:cubicBezTo>
                <a:cubicBezTo>
                  <a:pt x="336" y="121"/>
                  <a:pt x="336" y="125"/>
                  <a:pt x="338" y="126"/>
                </a:cubicBezTo>
                <a:cubicBezTo>
                  <a:pt x="340" y="127"/>
                  <a:pt x="341" y="127"/>
                  <a:pt x="342" y="128"/>
                </a:cubicBezTo>
                <a:cubicBezTo>
                  <a:pt x="344" y="128"/>
                  <a:pt x="350" y="129"/>
                  <a:pt x="350" y="129"/>
                </a:cubicBezTo>
                <a:cubicBezTo>
                  <a:pt x="354" y="131"/>
                  <a:pt x="354" y="131"/>
                  <a:pt x="354" y="131"/>
                </a:cubicBezTo>
                <a:cubicBezTo>
                  <a:pt x="358" y="137"/>
                  <a:pt x="358" y="137"/>
                  <a:pt x="358" y="137"/>
                </a:cubicBezTo>
                <a:cubicBezTo>
                  <a:pt x="365" y="141"/>
                  <a:pt x="365" y="141"/>
                  <a:pt x="365" y="141"/>
                </a:cubicBezTo>
                <a:cubicBezTo>
                  <a:pt x="365" y="141"/>
                  <a:pt x="366" y="144"/>
                  <a:pt x="365" y="145"/>
                </a:cubicBezTo>
                <a:cubicBezTo>
                  <a:pt x="364" y="146"/>
                  <a:pt x="365" y="149"/>
                  <a:pt x="361" y="151"/>
                </a:cubicBezTo>
                <a:cubicBezTo>
                  <a:pt x="357" y="153"/>
                  <a:pt x="352" y="157"/>
                  <a:pt x="351" y="157"/>
                </a:cubicBezTo>
                <a:cubicBezTo>
                  <a:pt x="350" y="158"/>
                  <a:pt x="347" y="162"/>
                  <a:pt x="347" y="162"/>
                </a:cubicBezTo>
                <a:cubicBezTo>
                  <a:pt x="345" y="166"/>
                  <a:pt x="345" y="166"/>
                  <a:pt x="345" y="166"/>
                </a:cubicBezTo>
                <a:cubicBezTo>
                  <a:pt x="346" y="169"/>
                  <a:pt x="346" y="169"/>
                  <a:pt x="346" y="169"/>
                </a:cubicBezTo>
                <a:cubicBezTo>
                  <a:pt x="346" y="169"/>
                  <a:pt x="346" y="170"/>
                  <a:pt x="346" y="171"/>
                </a:cubicBezTo>
                <a:cubicBezTo>
                  <a:pt x="345" y="173"/>
                  <a:pt x="344" y="176"/>
                  <a:pt x="344" y="176"/>
                </a:cubicBezTo>
                <a:cubicBezTo>
                  <a:pt x="345" y="181"/>
                  <a:pt x="345" y="181"/>
                  <a:pt x="345" y="181"/>
                </a:cubicBezTo>
                <a:cubicBezTo>
                  <a:pt x="345" y="181"/>
                  <a:pt x="346" y="183"/>
                  <a:pt x="347" y="185"/>
                </a:cubicBezTo>
                <a:cubicBezTo>
                  <a:pt x="347" y="186"/>
                  <a:pt x="356" y="188"/>
                  <a:pt x="356" y="188"/>
                </a:cubicBezTo>
                <a:cubicBezTo>
                  <a:pt x="365" y="189"/>
                  <a:pt x="365" y="189"/>
                  <a:pt x="365" y="189"/>
                </a:cubicBezTo>
                <a:cubicBezTo>
                  <a:pt x="372" y="196"/>
                  <a:pt x="372" y="196"/>
                  <a:pt x="372" y="196"/>
                </a:cubicBezTo>
                <a:cubicBezTo>
                  <a:pt x="378" y="199"/>
                  <a:pt x="378" y="199"/>
                  <a:pt x="378" y="199"/>
                </a:cubicBezTo>
                <a:cubicBezTo>
                  <a:pt x="385" y="198"/>
                  <a:pt x="385" y="198"/>
                  <a:pt x="385" y="198"/>
                </a:cubicBezTo>
                <a:cubicBezTo>
                  <a:pt x="392" y="193"/>
                  <a:pt x="392" y="193"/>
                  <a:pt x="392" y="193"/>
                </a:cubicBezTo>
                <a:cubicBezTo>
                  <a:pt x="397" y="190"/>
                  <a:pt x="397" y="190"/>
                  <a:pt x="397" y="190"/>
                </a:cubicBezTo>
                <a:cubicBezTo>
                  <a:pt x="397" y="190"/>
                  <a:pt x="400" y="186"/>
                  <a:pt x="401" y="185"/>
                </a:cubicBezTo>
                <a:cubicBezTo>
                  <a:pt x="402" y="184"/>
                  <a:pt x="405" y="181"/>
                  <a:pt x="405" y="181"/>
                </a:cubicBezTo>
                <a:cubicBezTo>
                  <a:pt x="405" y="181"/>
                  <a:pt x="407" y="179"/>
                  <a:pt x="407" y="178"/>
                </a:cubicBezTo>
                <a:cubicBezTo>
                  <a:pt x="407" y="177"/>
                  <a:pt x="406" y="169"/>
                  <a:pt x="406" y="169"/>
                </a:cubicBezTo>
                <a:cubicBezTo>
                  <a:pt x="404" y="163"/>
                  <a:pt x="404" y="163"/>
                  <a:pt x="404" y="163"/>
                </a:cubicBezTo>
                <a:cubicBezTo>
                  <a:pt x="401" y="156"/>
                  <a:pt x="401" y="156"/>
                  <a:pt x="401" y="156"/>
                </a:cubicBezTo>
                <a:cubicBezTo>
                  <a:pt x="401" y="156"/>
                  <a:pt x="399" y="153"/>
                  <a:pt x="399" y="151"/>
                </a:cubicBezTo>
                <a:cubicBezTo>
                  <a:pt x="399" y="150"/>
                  <a:pt x="398" y="146"/>
                  <a:pt x="398" y="146"/>
                </a:cubicBezTo>
                <a:cubicBezTo>
                  <a:pt x="394" y="142"/>
                  <a:pt x="394" y="142"/>
                  <a:pt x="394" y="142"/>
                </a:cubicBezTo>
                <a:cubicBezTo>
                  <a:pt x="396" y="138"/>
                  <a:pt x="396" y="138"/>
                  <a:pt x="396" y="138"/>
                </a:cubicBezTo>
                <a:cubicBezTo>
                  <a:pt x="398" y="135"/>
                  <a:pt x="398" y="135"/>
                  <a:pt x="398" y="135"/>
                </a:cubicBezTo>
                <a:cubicBezTo>
                  <a:pt x="403" y="129"/>
                  <a:pt x="403" y="129"/>
                  <a:pt x="403" y="129"/>
                </a:cubicBezTo>
                <a:cubicBezTo>
                  <a:pt x="405" y="125"/>
                  <a:pt x="405" y="125"/>
                  <a:pt x="405" y="125"/>
                </a:cubicBezTo>
                <a:cubicBezTo>
                  <a:pt x="401" y="120"/>
                  <a:pt x="401" y="120"/>
                  <a:pt x="401" y="120"/>
                </a:cubicBezTo>
                <a:cubicBezTo>
                  <a:pt x="398" y="119"/>
                  <a:pt x="398" y="119"/>
                  <a:pt x="398" y="119"/>
                </a:cubicBezTo>
                <a:cubicBezTo>
                  <a:pt x="404" y="116"/>
                  <a:pt x="404" y="116"/>
                  <a:pt x="404" y="116"/>
                </a:cubicBezTo>
                <a:cubicBezTo>
                  <a:pt x="408" y="114"/>
                  <a:pt x="408" y="114"/>
                  <a:pt x="408" y="114"/>
                </a:cubicBezTo>
                <a:cubicBezTo>
                  <a:pt x="413" y="102"/>
                  <a:pt x="413" y="102"/>
                  <a:pt x="413" y="102"/>
                </a:cubicBezTo>
                <a:cubicBezTo>
                  <a:pt x="416" y="95"/>
                  <a:pt x="416" y="95"/>
                  <a:pt x="416" y="95"/>
                </a:cubicBezTo>
                <a:cubicBezTo>
                  <a:pt x="420" y="84"/>
                  <a:pt x="420" y="84"/>
                  <a:pt x="420" y="84"/>
                </a:cubicBezTo>
                <a:cubicBezTo>
                  <a:pt x="420" y="84"/>
                  <a:pt x="422" y="76"/>
                  <a:pt x="422" y="75"/>
                </a:cubicBezTo>
                <a:cubicBezTo>
                  <a:pt x="422" y="74"/>
                  <a:pt x="425" y="72"/>
                  <a:pt x="425" y="72"/>
                </a:cubicBezTo>
                <a:cubicBezTo>
                  <a:pt x="429" y="67"/>
                  <a:pt x="429" y="67"/>
                  <a:pt x="429" y="67"/>
                </a:cubicBezTo>
                <a:cubicBezTo>
                  <a:pt x="432" y="61"/>
                  <a:pt x="432" y="61"/>
                  <a:pt x="432" y="61"/>
                </a:cubicBezTo>
                <a:cubicBezTo>
                  <a:pt x="434" y="57"/>
                  <a:pt x="434" y="57"/>
                  <a:pt x="434" y="57"/>
                </a:cubicBezTo>
                <a:cubicBezTo>
                  <a:pt x="439" y="49"/>
                  <a:pt x="439" y="49"/>
                  <a:pt x="439" y="49"/>
                </a:cubicBezTo>
                <a:cubicBezTo>
                  <a:pt x="443" y="51"/>
                  <a:pt x="443" y="51"/>
                  <a:pt x="443" y="51"/>
                </a:cubicBezTo>
                <a:cubicBezTo>
                  <a:pt x="443" y="51"/>
                  <a:pt x="445" y="53"/>
                  <a:pt x="445" y="55"/>
                </a:cubicBezTo>
                <a:cubicBezTo>
                  <a:pt x="445" y="57"/>
                  <a:pt x="444" y="58"/>
                  <a:pt x="445" y="58"/>
                </a:cubicBezTo>
                <a:cubicBezTo>
                  <a:pt x="447" y="58"/>
                  <a:pt x="446" y="58"/>
                  <a:pt x="447" y="57"/>
                </a:cubicBezTo>
                <a:cubicBezTo>
                  <a:pt x="449" y="55"/>
                  <a:pt x="450" y="51"/>
                  <a:pt x="450" y="50"/>
                </a:cubicBezTo>
                <a:cubicBezTo>
                  <a:pt x="450" y="49"/>
                  <a:pt x="452" y="49"/>
                  <a:pt x="450" y="48"/>
                </a:cubicBezTo>
                <a:cubicBezTo>
                  <a:pt x="447" y="47"/>
                  <a:pt x="443" y="45"/>
                  <a:pt x="443" y="45"/>
                </a:cubicBezTo>
                <a:cubicBezTo>
                  <a:pt x="443" y="45"/>
                  <a:pt x="439" y="44"/>
                  <a:pt x="439" y="43"/>
                </a:cubicBezTo>
                <a:cubicBezTo>
                  <a:pt x="440" y="42"/>
                  <a:pt x="443" y="33"/>
                  <a:pt x="443" y="33"/>
                </a:cubicBezTo>
                <a:cubicBezTo>
                  <a:pt x="447" y="23"/>
                  <a:pt x="447" y="23"/>
                  <a:pt x="447" y="23"/>
                </a:cubicBezTo>
                <a:cubicBezTo>
                  <a:pt x="447" y="17"/>
                  <a:pt x="447" y="17"/>
                  <a:pt x="447" y="17"/>
                </a:cubicBezTo>
                <a:cubicBezTo>
                  <a:pt x="450" y="12"/>
                  <a:pt x="450" y="12"/>
                  <a:pt x="450" y="12"/>
                </a:cubicBezTo>
                <a:cubicBezTo>
                  <a:pt x="453" y="8"/>
                  <a:pt x="455" y="2"/>
                  <a:pt x="460" y="0"/>
                </a:cubicBezTo>
                <a:cubicBezTo>
                  <a:pt x="1479" y="0"/>
                  <a:pt x="1479" y="0"/>
                  <a:pt x="1479" y="0"/>
                </a:cubicBezTo>
                <a:cubicBezTo>
                  <a:pt x="1479" y="736"/>
                  <a:pt x="1479" y="736"/>
                  <a:pt x="1479" y="736"/>
                </a:cubicBezTo>
                <a:cubicBezTo>
                  <a:pt x="1465" y="741"/>
                  <a:pt x="1465" y="741"/>
                  <a:pt x="1465" y="741"/>
                </a:cubicBezTo>
                <a:cubicBezTo>
                  <a:pt x="1463" y="741"/>
                  <a:pt x="1435" y="737"/>
                  <a:pt x="1436" y="746"/>
                </a:cubicBezTo>
                <a:cubicBezTo>
                  <a:pt x="1437" y="751"/>
                  <a:pt x="1442" y="752"/>
                  <a:pt x="1442" y="752"/>
                </a:cubicBezTo>
                <a:cubicBezTo>
                  <a:pt x="1455" y="764"/>
                  <a:pt x="1455" y="764"/>
                  <a:pt x="1455" y="764"/>
                </a:cubicBezTo>
                <a:cubicBezTo>
                  <a:pt x="1454" y="771"/>
                  <a:pt x="1454" y="771"/>
                  <a:pt x="1454" y="771"/>
                </a:cubicBezTo>
                <a:cubicBezTo>
                  <a:pt x="1462" y="773"/>
                  <a:pt x="1462" y="773"/>
                  <a:pt x="1462" y="773"/>
                </a:cubicBezTo>
                <a:cubicBezTo>
                  <a:pt x="1479" y="773"/>
                  <a:pt x="1479" y="773"/>
                  <a:pt x="1479" y="773"/>
                </a:cubicBezTo>
                <a:cubicBezTo>
                  <a:pt x="1479" y="785"/>
                  <a:pt x="1479" y="785"/>
                  <a:pt x="1479" y="785"/>
                </a:cubicBezTo>
                <a:cubicBezTo>
                  <a:pt x="1469" y="786"/>
                  <a:pt x="1458" y="788"/>
                  <a:pt x="1456" y="789"/>
                </a:cubicBezTo>
                <a:cubicBezTo>
                  <a:pt x="1445" y="801"/>
                  <a:pt x="1445" y="801"/>
                  <a:pt x="1445" y="801"/>
                </a:cubicBezTo>
                <a:cubicBezTo>
                  <a:pt x="1458" y="818"/>
                  <a:pt x="1458" y="818"/>
                  <a:pt x="1458" y="818"/>
                </a:cubicBezTo>
                <a:cubicBezTo>
                  <a:pt x="1457" y="829"/>
                  <a:pt x="1457" y="829"/>
                  <a:pt x="1457" y="829"/>
                </a:cubicBezTo>
                <a:cubicBezTo>
                  <a:pt x="1446" y="837"/>
                  <a:pt x="1446" y="837"/>
                  <a:pt x="1446" y="837"/>
                </a:cubicBezTo>
                <a:cubicBezTo>
                  <a:pt x="1455" y="846"/>
                  <a:pt x="1455" y="846"/>
                  <a:pt x="1455" y="846"/>
                </a:cubicBezTo>
                <a:cubicBezTo>
                  <a:pt x="1471" y="846"/>
                  <a:pt x="1471" y="846"/>
                  <a:pt x="1471" y="846"/>
                </a:cubicBezTo>
                <a:cubicBezTo>
                  <a:pt x="1479" y="852"/>
                  <a:pt x="1479" y="852"/>
                  <a:pt x="1479" y="852"/>
                </a:cubicBezTo>
                <a:cubicBezTo>
                  <a:pt x="1479" y="899"/>
                  <a:pt x="1479" y="899"/>
                  <a:pt x="1479" y="899"/>
                </a:cubicBezTo>
                <a:cubicBezTo>
                  <a:pt x="1476" y="899"/>
                  <a:pt x="1472" y="900"/>
                  <a:pt x="1467" y="900"/>
                </a:cubicBezTo>
                <a:cubicBezTo>
                  <a:pt x="1460" y="912"/>
                  <a:pt x="1460" y="912"/>
                  <a:pt x="1460" y="912"/>
                </a:cubicBezTo>
                <a:cubicBezTo>
                  <a:pt x="1409" y="903"/>
                  <a:pt x="1409" y="903"/>
                  <a:pt x="1409" y="903"/>
                </a:cubicBezTo>
                <a:cubicBezTo>
                  <a:pt x="1392" y="893"/>
                  <a:pt x="1392" y="893"/>
                  <a:pt x="1392" y="893"/>
                </a:cubicBezTo>
                <a:cubicBezTo>
                  <a:pt x="1379" y="902"/>
                  <a:pt x="1382" y="898"/>
                  <a:pt x="1371" y="910"/>
                </a:cubicBezTo>
                <a:cubicBezTo>
                  <a:pt x="1341" y="902"/>
                  <a:pt x="1341" y="902"/>
                  <a:pt x="1341" y="902"/>
                </a:cubicBezTo>
                <a:cubicBezTo>
                  <a:pt x="1322" y="911"/>
                  <a:pt x="1322" y="911"/>
                  <a:pt x="1322" y="911"/>
                </a:cubicBezTo>
                <a:cubicBezTo>
                  <a:pt x="1300" y="933"/>
                  <a:pt x="1300" y="933"/>
                  <a:pt x="1300" y="933"/>
                </a:cubicBezTo>
                <a:cubicBezTo>
                  <a:pt x="1263" y="931"/>
                  <a:pt x="1263" y="931"/>
                  <a:pt x="1263" y="931"/>
                </a:cubicBezTo>
                <a:cubicBezTo>
                  <a:pt x="1255" y="920"/>
                  <a:pt x="1255" y="920"/>
                  <a:pt x="1255" y="920"/>
                </a:cubicBezTo>
                <a:cubicBezTo>
                  <a:pt x="1253" y="930"/>
                  <a:pt x="1253" y="930"/>
                  <a:pt x="1253" y="930"/>
                </a:cubicBezTo>
                <a:cubicBezTo>
                  <a:pt x="1261" y="940"/>
                  <a:pt x="1261" y="940"/>
                  <a:pt x="1261" y="940"/>
                </a:cubicBezTo>
                <a:cubicBezTo>
                  <a:pt x="1247" y="947"/>
                  <a:pt x="1247" y="947"/>
                  <a:pt x="1247" y="947"/>
                </a:cubicBezTo>
                <a:cubicBezTo>
                  <a:pt x="1242" y="933"/>
                  <a:pt x="1242" y="933"/>
                  <a:pt x="1242" y="933"/>
                </a:cubicBezTo>
                <a:cubicBezTo>
                  <a:pt x="1230" y="918"/>
                  <a:pt x="1230" y="918"/>
                  <a:pt x="1230" y="918"/>
                </a:cubicBezTo>
                <a:cubicBezTo>
                  <a:pt x="1212" y="914"/>
                  <a:pt x="1212" y="914"/>
                  <a:pt x="1212" y="914"/>
                </a:cubicBezTo>
                <a:cubicBezTo>
                  <a:pt x="1202" y="907"/>
                  <a:pt x="1202" y="907"/>
                  <a:pt x="1202" y="907"/>
                </a:cubicBezTo>
                <a:cubicBezTo>
                  <a:pt x="1200" y="906"/>
                  <a:pt x="1163" y="910"/>
                  <a:pt x="1156" y="911"/>
                </a:cubicBezTo>
                <a:cubicBezTo>
                  <a:pt x="1147" y="905"/>
                  <a:pt x="1146" y="905"/>
                  <a:pt x="1136" y="900"/>
                </a:cubicBezTo>
                <a:cubicBezTo>
                  <a:pt x="1126" y="908"/>
                  <a:pt x="1126" y="908"/>
                  <a:pt x="1126" y="908"/>
                </a:cubicBezTo>
                <a:cubicBezTo>
                  <a:pt x="1126" y="908"/>
                  <a:pt x="1121" y="917"/>
                  <a:pt x="1113" y="917"/>
                </a:cubicBezTo>
                <a:cubicBezTo>
                  <a:pt x="1104" y="917"/>
                  <a:pt x="1105" y="905"/>
                  <a:pt x="1105" y="905"/>
                </a:cubicBezTo>
                <a:cubicBezTo>
                  <a:pt x="1092" y="907"/>
                  <a:pt x="1092" y="907"/>
                  <a:pt x="1092" y="907"/>
                </a:cubicBezTo>
                <a:cubicBezTo>
                  <a:pt x="1075" y="931"/>
                  <a:pt x="1075" y="931"/>
                  <a:pt x="1075" y="931"/>
                </a:cubicBezTo>
                <a:cubicBezTo>
                  <a:pt x="1054" y="949"/>
                  <a:pt x="1054" y="949"/>
                  <a:pt x="1054" y="949"/>
                </a:cubicBezTo>
                <a:cubicBezTo>
                  <a:pt x="1042" y="967"/>
                  <a:pt x="1042" y="967"/>
                  <a:pt x="1042" y="967"/>
                </a:cubicBezTo>
                <a:cubicBezTo>
                  <a:pt x="1019" y="976"/>
                  <a:pt x="1019" y="976"/>
                  <a:pt x="1019" y="976"/>
                </a:cubicBezTo>
                <a:cubicBezTo>
                  <a:pt x="1020" y="984"/>
                  <a:pt x="1020" y="984"/>
                  <a:pt x="1020" y="984"/>
                </a:cubicBezTo>
                <a:cubicBezTo>
                  <a:pt x="1043" y="1004"/>
                  <a:pt x="1043" y="1004"/>
                  <a:pt x="1043" y="1004"/>
                </a:cubicBezTo>
                <a:cubicBezTo>
                  <a:pt x="1027" y="1015"/>
                  <a:pt x="1027" y="1015"/>
                  <a:pt x="1027" y="1015"/>
                </a:cubicBezTo>
                <a:cubicBezTo>
                  <a:pt x="1003" y="990"/>
                  <a:pt x="1012" y="1009"/>
                  <a:pt x="982" y="986"/>
                </a:cubicBezTo>
                <a:cubicBezTo>
                  <a:pt x="977" y="1004"/>
                  <a:pt x="976" y="999"/>
                  <a:pt x="979" y="1014"/>
                </a:cubicBezTo>
                <a:cubicBezTo>
                  <a:pt x="966" y="1023"/>
                  <a:pt x="966" y="1023"/>
                  <a:pt x="966" y="1023"/>
                </a:cubicBezTo>
                <a:cubicBezTo>
                  <a:pt x="973" y="1050"/>
                  <a:pt x="968" y="1041"/>
                  <a:pt x="985" y="1059"/>
                </a:cubicBezTo>
                <a:cubicBezTo>
                  <a:pt x="975" y="1080"/>
                  <a:pt x="977" y="1071"/>
                  <a:pt x="978" y="1096"/>
                </a:cubicBezTo>
                <a:cubicBezTo>
                  <a:pt x="1001" y="1103"/>
                  <a:pt x="1001" y="1103"/>
                  <a:pt x="1001" y="1103"/>
                </a:cubicBezTo>
                <a:cubicBezTo>
                  <a:pt x="1007" y="1117"/>
                  <a:pt x="1007" y="1117"/>
                  <a:pt x="1007" y="1117"/>
                </a:cubicBezTo>
                <a:cubicBezTo>
                  <a:pt x="1022" y="1124"/>
                  <a:pt x="1022" y="1124"/>
                  <a:pt x="1022" y="1124"/>
                </a:cubicBezTo>
                <a:cubicBezTo>
                  <a:pt x="1037" y="1114"/>
                  <a:pt x="1037" y="1114"/>
                  <a:pt x="1037" y="1114"/>
                </a:cubicBezTo>
                <a:cubicBezTo>
                  <a:pt x="1059" y="1125"/>
                  <a:pt x="1059" y="1125"/>
                  <a:pt x="1059" y="1125"/>
                </a:cubicBezTo>
                <a:cubicBezTo>
                  <a:pt x="1088" y="1147"/>
                  <a:pt x="1088" y="1147"/>
                  <a:pt x="1088" y="1147"/>
                </a:cubicBezTo>
                <a:cubicBezTo>
                  <a:pt x="1105" y="1168"/>
                  <a:pt x="1105" y="1168"/>
                  <a:pt x="1105" y="1168"/>
                </a:cubicBezTo>
                <a:cubicBezTo>
                  <a:pt x="1095" y="1160"/>
                  <a:pt x="1095" y="1160"/>
                  <a:pt x="1095" y="1160"/>
                </a:cubicBezTo>
                <a:cubicBezTo>
                  <a:pt x="1089" y="1163"/>
                  <a:pt x="1089" y="1163"/>
                  <a:pt x="1089" y="1163"/>
                </a:cubicBezTo>
                <a:cubicBezTo>
                  <a:pt x="1093" y="1170"/>
                  <a:pt x="1093" y="1170"/>
                  <a:pt x="1093" y="1170"/>
                </a:cubicBezTo>
                <a:cubicBezTo>
                  <a:pt x="1114" y="1176"/>
                  <a:pt x="1114" y="1176"/>
                  <a:pt x="1114" y="1176"/>
                </a:cubicBezTo>
                <a:cubicBezTo>
                  <a:pt x="1113" y="1192"/>
                  <a:pt x="1113" y="1192"/>
                  <a:pt x="1113" y="1192"/>
                </a:cubicBezTo>
                <a:cubicBezTo>
                  <a:pt x="1097" y="1252"/>
                  <a:pt x="1097" y="1252"/>
                  <a:pt x="1097" y="1252"/>
                </a:cubicBezTo>
                <a:cubicBezTo>
                  <a:pt x="1084" y="1280"/>
                  <a:pt x="1084" y="1280"/>
                  <a:pt x="1084" y="1280"/>
                </a:cubicBezTo>
                <a:cubicBezTo>
                  <a:pt x="1081" y="1297"/>
                  <a:pt x="1081" y="1297"/>
                  <a:pt x="1081" y="1297"/>
                </a:cubicBezTo>
                <a:cubicBezTo>
                  <a:pt x="1079" y="1314"/>
                  <a:pt x="1079" y="1314"/>
                  <a:pt x="1079" y="1314"/>
                </a:cubicBezTo>
                <a:cubicBezTo>
                  <a:pt x="1083" y="1328"/>
                  <a:pt x="1083" y="1328"/>
                  <a:pt x="1083" y="1328"/>
                </a:cubicBezTo>
                <a:cubicBezTo>
                  <a:pt x="1083" y="1328"/>
                  <a:pt x="1083" y="1332"/>
                  <a:pt x="1087" y="1336"/>
                </a:cubicBezTo>
                <a:cubicBezTo>
                  <a:pt x="1091" y="1340"/>
                  <a:pt x="1092" y="1344"/>
                  <a:pt x="1097" y="1348"/>
                </a:cubicBezTo>
                <a:cubicBezTo>
                  <a:pt x="1102" y="1351"/>
                  <a:pt x="1100" y="1353"/>
                  <a:pt x="1118" y="1354"/>
                </a:cubicBezTo>
                <a:cubicBezTo>
                  <a:pt x="1135" y="1356"/>
                  <a:pt x="1119" y="1364"/>
                  <a:pt x="1120" y="1367"/>
                </a:cubicBezTo>
                <a:cubicBezTo>
                  <a:pt x="1121" y="1369"/>
                  <a:pt x="1122" y="1383"/>
                  <a:pt x="1129" y="1397"/>
                </a:cubicBezTo>
                <a:cubicBezTo>
                  <a:pt x="1136" y="1411"/>
                  <a:pt x="1140" y="1409"/>
                  <a:pt x="1151" y="1415"/>
                </a:cubicBezTo>
                <a:cubicBezTo>
                  <a:pt x="1162" y="1420"/>
                  <a:pt x="1157" y="1422"/>
                  <a:pt x="1164" y="1436"/>
                </a:cubicBezTo>
                <a:cubicBezTo>
                  <a:pt x="1171" y="1449"/>
                  <a:pt x="1188" y="1443"/>
                  <a:pt x="1191" y="1443"/>
                </a:cubicBezTo>
                <a:cubicBezTo>
                  <a:pt x="1193" y="1443"/>
                  <a:pt x="1195" y="1446"/>
                  <a:pt x="1198" y="1450"/>
                </a:cubicBezTo>
                <a:cubicBezTo>
                  <a:pt x="1198" y="1450"/>
                  <a:pt x="1198" y="1450"/>
                  <a:pt x="1198" y="1450"/>
                </a:cubicBezTo>
                <a:cubicBezTo>
                  <a:pt x="1198" y="1450"/>
                  <a:pt x="1192" y="1456"/>
                  <a:pt x="1190" y="1457"/>
                </a:cubicBezTo>
                <a:cubicBezTo>
                  <a:pt x="1189" y="1458"/>
                  <a:pt x="1188" y="1459"/>
                  <a:pt x="1187" y="1460"/>
                </a:cubicBezTo>
                <a:cubicBezTo>
                  <a:pt x="1186" y="1462"/>
                  <a:pt x="1189" y="1463"/>
                  <a:pt x="1187" y="1464"/>
                </a:cubicBezTo>
                <a:cubicBezTo>
                  <a:pt x="1185" y="1465"/>
                  <a:pt x="1183" y="1469"/>
                  <a:pt x="1183" y="1471"/>
                </a:cubicBezTo>
                <a:cubicBezTo>
                  <a:pt x="1184" y="1473"/>
                  <a:pt x="1182" y="1476"/>
                  <a:pt x="1182" y="1476"/>
                </a:cubicBezTo>
                <a:cubicBezTo>
                  <a:pt x="1182" y="1476"/>
                  <a:pt x="1178" y="1481"/>
                  <a:pt x="1173" y="1481"/>
                </a:cubicBezTo>
                <a:cubicBezTo>
                  <a:pt x="1169" y="1482"/>
                  <a:pt x="1166" y="1480"/>
                  <a:pt x="1162" y="1479"/>
                </a:cubicBezTo>
                <a:cubicBezTo>
                  <a:pt x="1158" y="1478"/>
                  <a:pt x="1158" y="1478"/>
                  <a:pt x="1158" y="1478"/>
                </a:cubicBezTo>
                <a:cubicBezTo>
                  <a:pt x="1158" y="1478"/>
                  <a:pt x="1155" y="1478"/>
                  <a:pt x="1151" y="1477"/>
                </a:cubicBezTo>
                <a:cubicBezTo>
                  <a:pt x="1147" y="1475"/>
                  <a:pt x="1150" y="1475"/>
                  <a:pt x="1150" y="1475"/>
                </a:cubicBezTo>
                <a:cubicBezTo>
                  <a:pt x="1146" y="1471"/>
                  <a:pt x="1146" y="1471"/>
                  <a:pt x="1146" y="1471"/>
                </a:cubicBezTo>
                <a:cubicBezTo>
                  <a:pt x="1142" y="1466"/>
                  <a:pt x="1142" y="1466"/>
                  <a:pt x="1142" y="1466"/>
                </a:cubicBezTo>
                <a:cubicBezTo>
                  <a:pt x="1142" y="1466"/>
                  <a:pt x="1141" y="1465"/>
                  <a:pt x="1141" y="1463"/>
                </a:cubicBezTo>
                <a:cubicBezTo>
                  <a:pt x="1140" y="1461"/>
                  <a:pt x="1140" y="1463"/>
                  <a:pt x="1138" y="1463"/>
                </a:cubicBezTo>
                <a:cubicBezTo>
                  <a:pt x="1136" y="1463"/>
                  <a:pt x="1135" y="1464"/>
                  <a:pt x="1133" y="1463"/>
                </a:cubicBezTo>
                <a:cubicBezTo>
                  <a:pt x="1132" y="1462"/>
                  <a:pt x="1132" y="1461"/>
                  <a:pt x="1132" y="1460"/>
                </a:cubicBezTo>
                <a:cubicBezTo>
                  <a:pt x="1132" y="1459"/>
                  <a:pt x="1129" y="1457"/>
                  <a:pt x="1126" y="1457"/>
                </a:cubicBezTo>
                <a:cubicBezTo>
                  <a:pt x="1123" y="1456"/>
                  <a:pt x="1124" y="1454"/>
                  <a:pt x="1120" y="1454"/>
                </a:cubicBezTo>
                <a:cubicBezTo>
                  <a:pt x="1116" y="1454"/>
                  <a:pt x="1119" y="1451"/>
                  <a:pt x="1119" y="1449"/>
                </a:cubicBezTo>
                <a:cubicBezTo>
                  <a:pt x="1118" y="1448"/>
                  <a:pt x="1115" y="1451"/>
                  <a:pt x="1114" y="1452"/>
                </a:cubicBezTo>
                <a:cubicBezTo>
                  <a:pt x="1113" y="1453"/>
                  <a:pt x="1112" y="1455"/>
                  <a:pt x="1110" y="1455"/>
                </a:cubicBezTo>
                <a:cubicBezTo>
                  <a:pt x="1109" y="1456"/>
                  <a:pt x="1108" y="1450"/>
                  <a:pt x="1108" y="1450"/>
                </a:cubicBezTo>
                <a:cubicBezTo>
                  <a:pt x="1108" y="1450"/>
                  <a:pt x="1108" y="1450"/>
                  <a:pt x="1104" y="1450"/>
                </a:cubicBezTo>
                <a:cubicBezTo>
                  <a:pt x="1099" y="1450"/>
                  <a:pt x="1102" y="1452"/>
                  <a:pt x="1102" y="1452"/>
                </a:cubicBezTo>
                <a:cubicBezTo>
                  <a:pt x="1099" y="1459"/>
                  <a:pt x="1099" y="1459"/>
                  <a:pt x="1099" y="1459"/>
                </a:cubicBezTo>
                <a:cubicBezTo>
                  <a:pt x="1094" y="1463"/>
                  <a:pt x="1094" y="1463"/>
                  <a:pt x="1094" y="1463"/>
                </a:cubicBezTo>
                <a:cubicBezTo>
                  <a:pt x="1094" y="1463"/>
                  <a:pt x="1095" y="1466"/>
                  <a:pt x="1096" y="1468"/>
                </a:cubicBezTo>
                <a:cubicBezTo>
                  <a:pt x="1096" y="1470"/>
                  <a:pt x="1099" y="1471"/>
                  <a:pt x="1099" y="1471"/>
                </a:cubicBezTo>
                <a:cubicBezTo>
                  <a:pt x="1099" y="1471"/>
                  <a:pt x="1102" y="1473"/>
                  <a:pt x="1105" y="1475"/>
                </a:cubicBezTo>
                <a:cubicBezTo>
                  <a:pt x="1108" y="1477"/>
                  <a:pt x="1107" y="1477"/>
                  <a:pt x="1109" y="1477"/>
                </a:cubicBezTo>
                <a:cubicBezTo>
                  <a:pt x="1111" y="1478"/>
                  <a:pt x="1114" y="1479"/>
                  <a:pt x="1118" y="1481"/>
                </a:cubicBezTo>
                <a:cubicBezTo>
                  <a:pt x="1122" y="1482"/>
                  <a:pt x="1120" y="1481"/>
                  <a:pt x="1126" y="1486"/>
                </a:cubicBezTo>
                <a:cubicBezTo>
                  <a:pt x="1131" y="1490"/>
                  <a:pt x="1125" y="1486"/>
                  <a:pt x="1124" y="1489"/>
                </a:cubicBezTo>
                <a:cubicBezTo>
                  <a:pt x="1123" y="1493"/>
                  <a:pt x="1117" y="1485"/>
                  <a:pt x="1113" y="1487"/>
                </a:cubicBezTo>
                <a:cubicBezTo>
                  <a:pt x="1109" y="1488"/>
                  <a:pt x="1108" y="1485"/>
                  <a:pt x="1105" y="1486"/>
                </a:cubicBezTo>
                <a:cubicBezTo>
                  <a:pt x="1105" y="1486"/>
                  <a:pt x="1105" y="1486"/>
                  <a:pt x="1105" y="1486"/>
                </a:cubicBezTo>
                <a:cubicBezTo>
                  <a:pt x="1104" y="1486"/>
                  <a:pt x="1104" y="1486"/>
                  <a:pt x="1104" y="1486"/>
                </a:cubicBezTo>
                <a:cubicBezTo>
                  <a:pt x="1104" y="1485"/>
                  <a:pt x="1103" y="1484"/>
                  <a:pt x="1103" y="1483"/>
                </a:cubicBezTo>
                <a:cubicBezTo>
                  <a:pt x="1102" y="1482"/>
                  <a:pt x="1097" y="1482"/>
                  <a:pt x="1097" y="1482"/>
                </a:cubicBezTo>
                <a:cubicBezTo>
                  <a:pt x="1093" y="1481"/>
                  <a:pt x="1093" y="1481"/>
                  <a:pt x="1093" y="1481"/>
                </a:cubicBezTo>
                <a:cubicBezTo>
                  <a:pt x="1090" y="1480"/>
                  <a:pt x="1090" y="1480"/>
                  <a:pt x="1090" y="1480"/>
                </a:cubicBezTo>
                <a:cubicBezTo>
                  <a:pt x="1087" y="1475"/>
                  <a:pt x="1087" y="1475"/>
                  <a:pt x="1087" y="1475"/>
                </a:cubicBezTo>
                <a:cubicBezTo>
                  <a:pt x="1084" y="1473"/>
                  <a:pt x="1084" y="1473"/>
                  <a:pt x="1084" y="1473"/>
                </a:cubicBezTo>
                <a:cubicBezTo>
                  <a:pt x="1081" y="1469"/>
                  <a:pt x="1081" y="1469"/>
                  <a:pt x="1081" y="1469"/>
                </a:cubicBezTo>
                <a:cubicBezTo>
                  <a:pt x="1082" y="1467"/>
                  <a:pt x="1082" y="1467"/>
                  <a:pt x="1082" y="1467"/>
                </a:cubicBezTo>
                <a:cubicBezTo>
                  <a:pt x="1085" y="1463"/>
                  <a:pt x="1085" y="1463"/>
                  <a:pt x="1085" y="1463"/>
                </a:cubicBezTo>
                <a:cubicBezTo>
                  <a:pt x="1085" y="1463"/>
                  <a:pt x="1086" y="1463"/>
                  <a:pt x="1087" y="1461"/>
                </a:cubicBezTo>
                <a:cubicBezTo>
                  <a:pt x="1089" y="1458"/>
                  <a:pt x="1087" y="1458"/>
                  <a:pt x="1087" y="1458"/>
                </a:cubicBezTo>
                <a:cubicBezTo>
                  <a:pt x="1087" y="1458"/>
                  <a:pt x="1083" y="1456"/>
                  <a:pt x="1081" y="1455"/>
                </a:cubicBezTo>
                <a:cubicBezTo>
                  <a:pt x="1079" y="1454"/>
                  <a:pt x="1076" y="1457"/>
                  <a:pt x="1076" y="1457"/>
                </a:cubicBezTo>
                <a:cubicBezTo>
                  <a:pt x="1070" y="1456"/>
                  <a:pt x="1070" y="1456"/>
                  <a:pt x="1070" y="1456"/>
                </a:cubicBezTo>
                <a:cubicBezTo>
                  <a:pt x="1065" y="1456"/>
                  <a:pt x="1065" y="1456"/>
                  <a:pt x="1065" y="1456"/>
                </a:cubicBezTo>
                <a:cubicBezTo>
                  <a:pt x="1061" y="1452"/>
                  <a:pt x="1061" y="1452"/>
                  <a:pt x="1061" y="1452"/>
                </a:cubicBezTo>
                <a:cubicBezTo>
                  <a:pt x="1054" y="1450"/>
                  <a:pt x="1054" y="1450"/>
                  <a:pt x="1054" y="1450"/>
                </a:cubicBezTo>
                <a:cubicBezTo>
                  <a:pt x="1050" y="1448"/>
                  <a:pt x="1050" y="1448"/>
                  <a:pt x="1050" y="1448"/>
                </a:cubicBezTo>
                <a:cubicBezTo>
                  <a:pt x="1050" y="1448"/>
                  <a:pt x="1050" y="1440"/>
                  <a:pt x="1050" y="1439"/>
                </a:cubicBezTo>
                <a:cubicBezTo>
                  <a:pt x="1050" y="1437"/>
                  <a:pt x="1050" y="1434"/>
                  <a:pt x="1050" y="1434"/>
                </a:cubicBezTo>
                <a:cubicBezTo>
                  <a:pt x="1050" y="1434"/>
                  <a:pt x="1044" y="1433"/>
                  <a:pt x="1041" y="1434"/>
                </a:cubicBezTo>
                <a:cubicBezTo>
                  <a:pt x="1039" y="1435"/>
                  <a:pt x="1036" y="1434"/>
                  <a:pt x="1036" y="1434"/>
                </a:cubicBezTo>
                <a:cubicBezTo>
                  <a:pt x="1036" y="1434"/>
                  <a:pt x="1028" y="1433"/>
                  <a:pt x="1027" y="1431"/>
                </a:cubicBezTo>
                <a:cubicBezTo>
                  <a:pt x="1027" y="1429"/>
                  <a:pt x="1027" y="1430"/>
                  <a:pt x="1026" y="1430"/>
                </a:cubicBezTo>
                <a:cubicBezTo>
                  <a:pt x="1024" y="1430"/>
                  <a:pt x="1018" y="1430"/>
                  <a:pt x="1018" y="1430"/>
                </a:cubicBezTo>
                <a:cubicBezTo>
                  <a:pt x="1012" y="1428"/>
                  <a:pt x="1012" y="1428"/>
                  <a:pt x="1012" y="1428"/>
                </a:cubicBezTo>
                <a:cubicBezTo>
                  <a:pt x="1012" y="1437"/>
                  <a:pt x="1012" y="1437"/>
                  <a:pt x="1012" y="1437"/>
                </a:cubicBezTo>
                <a:cubicBezTo>
                  <a:pt x="1011" y="1435"/>
                  <a:pt x="1011" y="1435"/>
                  <a:pt x="1011" y="1435"/>
                </a:cubicBezTo>
                <a:cubicBezTo>
                  <a:pt x="1001" y="1434"/>
                  <a:pt x="1001" y="1434"/>
                  <a:pt x="1001" y="1434"/>
                </a:cubicBezTo>
                <a:cubicBezTo>
                  <a:pt x="995" y="1437"/>
                  <a:pt x="995" y="1437"/>
                  <a:pt x="995" y="1437"/>
                </a:cubicBezTo>
                <a:cubicBezTo>
                  <a:pt x="990" y="1439"/>
                  <a:pt x="990" y="1439"/>
                  <a:pt x="990" y="1439"/>
                </a:cubicBezTo>
                <a:cubicBezTo>
                  <a:pt x="990" y="1442"/>
                  <a:pt x="990" y="1442"/>
                  <a:pt x="990" y="1442"/>
                </a:cubicBezTo>
                <a:cubicBezTo>
                  <a:pt x="988" y="1445"/>
                  <a:pt x="988" y="1445"/>
                  <a:pt x="988" y="1445"/>
                </a:cubicBezTo>
                <a:cubicBezTo>
                  <a:pt x="988" y="1445"/>
                  <a:pt x="985" y="1446"/>
                  <a:pt x="983" y="1446"/>
                </a:cubicBezTo>
                <a:cubicBezTo>
                  <a:pt x="983" y="1447"/>
                  <a:pt x="982" y="1449"/>
                  <a:pt x="982" y="1450"/>
                </a:cubicBezTo>
                <a:cubicBezTo>
                  <a:pt x="981" y="1451"/>
                  <a:pt x="979" y="1451"/>
                  <a:pt x="979" y="1451"/>
                </a:cubicBezTo>
                <a:cubicBezTo>
                  <a:pt x="975" y="1450"/>
                  <a:pt x="975" y="1450"/>
                  <a:pt x="975" y="1450"/>
                </a:cubicBezTo>
                <a:cubicBezTo>
                  <a:pt x="972" y="1450"/>
                  <a:pt x="972" y="1450"/>
                  <a:pt x="972" y="1450"/>
                </a:cubicBezTo>
                <a:cubicBezTo>
                  <a:pt x="970" y="1448"/>
                  <a:pt x="970" y="1448"/>
                  <a:pt x="970" y="1448"/>
                </a:cubicBezTo>
                <a:cubicBezTo>
                  <a:pt x="972" y="1444"/>
                  <a:pt x="972" y="1444"/>
                  <a:pt x="972" y="1444"/>
                </a:cubicBezTo>
                <a:cubicBezTo>
                  <a:pt x="972" y="1442"/>
                  <a:pt x="972" y="1442"/>
                  <a:pt x="972" y="1442"/>
                </a:cubicBezTo>
                <a:cubicBezTo>
                  <a:pt x="972" y="1442"/>
                  <a:pt x="972" y="1442"/>
                  <a:pt x="972" y="1442"/>
                </a:cubicBezTo>
                <a:cubicBezTo>
                  <a:pt x="972" y="1442"/>
                  <a:pt x="972" y="1442"/>
                  <a:pt x="972" y="1442"/>
                </a:cubicBezTo>
                <a:cubicBezTo>
                  <a:pt x="966" y="1442"/>
                  <a:pt x="966" y="1442"/>
                  <a:pt x="966" y="1442"/>
                </a:cubicBezTo>
                <a:cubicBezTo>
                  <a:pt x="960" y="1440"/>
                  <a:pt x="960" y="1440"/>
                  <a:pt x="960" y="1440"/>
                </a:cubicBezTo>
                <a:cubicBezTo>
                  <a:pt x="947" y="1439"/>
                  <a:pt x="947" y="1439"/>
                  <a:pt x="947" y="1439"/>
                </a:cubicBezTo>
                <a:cubicBezTo>
                  <a:pt x="939" y="1437"/>
                  <a:pt x="939" y="1437"/>
                  <a:pt x="939" y="1437"/>
                </a:cubicBezTo>
                <a:cubicBezTo>
                  <a:pt x="934" y="1432"/>
                  <a:pt x="934" y="1432"/>
                  <a:pt x="934" y="1432"/>
                </a:cubicBezTo>
                <a:cubicBezTo>
                  <a:pt x="926" y="1430"/>
                  <a:pt x="926" y="1430"/>
                  <a:pt x="926" y="1430"/>
                </a:cubicBezTo>
                <a:cubicBezTo>
                  <a:pt x="919" y="1435"/>
                  <a:pt x="919" y="1435"/>
                  <a:pt x="919" y="1435"/>
                </a:cubicBezTo>
                <a:cubicBezTo>
                  <a:pt x="919" y="1435"/>
                  <a:pt x="912" y="1432"/>
                  <a:pt x="909" y="1432"/>
                </a:cubicBezTo>
                <a:cubicBezTo>
                  <a:pt x="907" y="1433"/>
                  <a:pt x="903" y="1434"/>
                  <a:pt x="902" y="1435"/>
                </a:cubicBezTo>
                <a:cubicBezTo>
                  <a:pt x="901" y="1435"/>
                  <a:pt x="901" y="1436"/>
                  <a:pt x="900" y="1436"/>
                </a:cubicBezTo>
                <a:cubicBezTo>
                  <a:pt x="900" y="1436"/>
                  <a:pt x="900" y="1436"/>
                  <a:pt x="900" y="1436"/>
                </a:cubicBezTo>
                <a:cubicBezTo>
                  <a:pt x="900" y="1436"/>
                  <a:pt x="900" y="1436"/>
                  <a:pt x="900" y="1436"/>
                </a:cubicBezTo>
                <a:cubicBezTo>
                  <a:pt x="900" y="1436"/>
                  <a:pt x="900" y="1436"/>
                  <a:pt x="900" y="1436"/>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6" y="1439"/>
                  <a:pt x="894" y="1438"/>
                  <a:pt x="892" y="1438"/>
                </a:cubicBezTo>
                <a:cubicBezTo>
                  <a:pt x="891" y="1439"/>
                  <a:pt x="890" y="1440"/>
                  <a:pt x="888" y="1440"/>
                </a:cubicBezTo>
                <a:cubicBezTo>
                  <a:pt x="886" y="1440"/>
                  <a:pt x="885" y="1439"/>
                  <a:pt x="883" y="1439"/>
                </a:cubicBezTo>
                <a:cubicBezTo>
                  <a:pt x="882" y="1440"/>
                  <a:pt x="881" y="1441"/>
                  <a:pt x="879" y="1441"/>
                </a:cubicBezTo>
                <a:cubicBezTo>
                  <a:pt x="877" y="1441"/>
                  <a:pt x="876" y="1439"/>
                  <a:pt x="876" y="1439"/>
                </a:cubicBezTo>
                <a:cubicBezTo>
                  <a:pt x="873" y="1439"/>
                  <a:pt x="873" y="1439"/>
                  <a:pt x="873" y="1439"/>
                </a:cubicBezTo>
                <a:cubicBezTo>
                  <a:pt x="870" y="1436"/>
                  <a:pt x="870" y="1436"/>
                  <a:pt x="870" y="1436"/>
                </a:cubicBezTo>
                <a:cubicBezTo>
                  <a:pt x="870" y="1436"/>
                  <a:pt x="869" y="1438"/>
                  <a:pt x="866" y="1438"/>
                </a:cubicBezTo>
                <a:cubicBezTo>
                  <a:pt x="864" y="1437"/>
                  <a:pt x="862" y="1436"/>
                  <a:pt x="860" y="1437"/>
                </a:cubicBezTo>
                <a:cubicBezTo>
                  <a:pt x="858" y="1437"/>
                  <a:pt x="855" y="1438"/>
                  <a:pt x="855" y="1438"/>
                </a:cubicBezTo>
                <a:cubicBezTo>
                  <a:pt x="847" y="1435"/>
                  <a:pt x="847" y="1435"/>
                  <a:pt x="847" y="1435"/>
                </a:cubicBezTo>
                <a:cubicBezTo>
                  <a:pt x="842" y="1434"/>
                  <a:pt x="842" y="1434"/>
                  <a:pt x="842" y="1434"/>
                </a:cubicBezTo>
                <a:cubicBezTo>
                  <a:pt x="838" y="1433"/>
                  <a:pt x="838" y="1433"/>
                  <a:pt x="838" y="1433"/>
                </a:cubicBezTo>
                <a:cubicBezTo>
                  <a:pt x="836" y="1436"/>
                  <a:pt x="836" y="1436"/>
                  <a:pt x="836" y="1436"/>
                </a:cubicBezTo>
                <a:cubicBezTo>
                  <a:pt x="831" y="1436"/>
                  <a:pt x="831" y="1436"/>
                  <a:pt x="831" y="1436"/>
                </a:cubicBezTo>
                <a:cubicBezTo>
                  <a:pt x="831" y="1436"/>
                  <a:pt x="825" y="1434"/>
                  <a:pt x="821" y="1435"/>
                </a:cubicBezTo>
                <a:cubicBezTo>
                  <a:pt x="820" y="1435"/>
                  <a:pt x="817" y="1438"/>
                  <a:pt x="816" y="1438"/>
                </a:cubicBezTo>
                <a:cubicBezTo>
                  <a:pt x="815" y="1439"/>
                  <a:pt x="819" y="1442"/>
                  <a:pt x="817" y="1442"/>
                </a:cubicBezTo>
                <a:cubicBezTo>
                  <a:pt x="787" y="1439"/>
                  <a:pt x="752" y="1427"/>
                  <a:pt x="722" y="1419"/>
                </a:cubicBezTo>
                <a:cubicBezTo>
                  <a:pt x="722" y="1419"/>
                  <a:pt x="697" y="1413"/>
                  <a:pt x="693" y="1413"/>
                </a:cubicBezTo>
                <a:cubicBezTo>
                  <a:pt x="689" y="1413"/>
                  <a:pt x="681" y="1402"/>
                  <a:pt x="681" y="1399"/>
                </a:cubicBezTo>
                <a:cubicBezTo>
                  <a:pt x="681" y="1396"/>
                  <a:pt x="680" y="1387"/>
                  <a:pt x="684" y="1385"/>
                </a:cubicBezTo>
                <a:cubicBezTo>
                  <a:pt x="688" y="1383"/>
                  <a:pt x="688" y="1383"/>
                  <a:pt x="695" y="1377"/>
                </a:cubicBezTo>
                <a:cubicBezTo>
                  <a:pt x="701" y="1370"/>
                  <a:pt x="701" y="1365"/>
                  <a:pt x="701" y="1365"/>
                </a:cubicBezTo>
                <a:cubicBezTo>
                  <a:pt x="686" y="1356"/>
                  <a:pt x="686" y="1356"/>
                  <a:pt x="686" y="1356"/>
                </a:cubicBezTo>
                <a:cubicBezTo>
                  <a:pt x="686" y="1356"/>
                  <a:pt x="669" y="1365"/>
                  <a:pt x="666" y="1363"/>
                </a:cubicBezTo>
                <a:cubicBezTo>
                  <a:pt x="662" y="1361"/>
                  <a:pt x="646" y="1372"/>
                  <a:pt x="646" y="1372"/>
                </a:cubicBezTo>
                <a:cubicBezTo>
                  <a:pt x="630" y="1373"/>
                  <a:pt x="630" y="1373"/>
                  <a:pt x="630" y="1373"/>
                </a:cubicBezTo>
                <a:cubicBezTo>
                  <a:pt x="630" y="1371"/>
                  <a:pt x="630" y="1371"/>
                  <a:pt x="630" y="1371"/>
                </a:cubicBezTo>
                <a:cubicBezTo>
                  <a:pt x="630" y="1371"/>
                  <a:pt x="633" y="1361"/>
                  <a:pt x="637" y="1363"/>
                </a:cubicBezTo>
                <a:cubicBezTo>
                  <a:pt x="641" y="1351"/>
                  <a:pt x="641" y="1351"/>
                  <a:pt x="641" y="1351"/>
                </a:cubicBezTo>
                <a:cubicBezTo>
                  <a:pt x="639" y="1337"/>
                  <a:pt x="639" y="1337"/>
                  <a:pt x="639" y="1337"/>
                </a:cubicBezTo>
                <a:cubicBezTo>
                  <a:pt x="635" y="1318"/>
                  <a:pt x="635" y="1318"/>
                  <a:pt x="635" y="1318"/>
                </a:cubicBezTo>
                <a:cubicBezTo>
                  <a:pt x="655" y="1317"/>
                  <a:pt x="655" y="1317"/>
                  <a:pt x="655" y="1317"/>
                </a:cubicBezTo>
                <a:cubicBezTo>
                  <a:pt x="673" y="1307"/>
                  <a:pt x="673" y="1307"/>
                  <a:pt x="673" y="1307"/>
                </a:cubicBezTo>
                <a:cubicBezTo>
                  <a:pt x="667" y="1297"/>
                  <a:pt x="667" y="1297"/>
                  <a:pt x="667" y="1297"/>
                </a:cubicBezTo>
                <a:cubicBezTo>
                  <a:pt x="650" y="1303"/>
                  <a:pt x="650" y="1303"/>
                  <a:pt x="650" y="1303"/>
                </a:cubicBezTo>
                <a:cubicBezTo>
                  <a:pt x="634" y="1300"/>
                  <a:pt x="634" y="1300"/>
                  <a:pt x="634" y="1300"/>
                </a:cubicBezTo>
                <a:cubicBezTo>
                  <a:pt x="613" y="1318"/>
                  <a:pt x="613" y="1318"/>
                  <a:pt x="613" y="1318"/>
                </a:cubicBezTo>
                <a:cubicBezTo>
                  <a:pt x="589" y="1318"/>
                  <a:pt x="589" y="1318"/>
                  <a:pt x="589" y="1318"/>
                </a:cubicBezTo>
                <a:cubicBezTo>
                  <a:pt x="581" y="1317"/>
                  <a:pt x="581" y="1317"/>
                  <a:pt x="581" y="1317"/>
                </a:cubicBezTo>
                <a:cubicBezTo>
                  <a:pt x="582" y="1315"/>
                  <a:pt x="582" y="1313"/>
                  <a:pt x="583" y="1313"/>
                </a:cubicBezTo>
                <a:cubicBezTo>
                  <a:pt x="585" y="1312"/>
                  <a:pt x="600" y="1307"/>
                  <a:pt x="600" y="1307"/>
                </a:cubicBezTo>
                <a:cubicBezTo>
                  <a:pt x="610" y="1301"/>
                  <a:pt x="610" y="1301"/>
                  <a:pt x="610" y="1301"/>
                </a:cubicBezTo>
                <a:cubicBezTo>
                  <a:pt x="610" y="1301"/>
                  <a:pt x="615" y="1294"/>
                  <a:pt x="617" y="1293"/>
                </a:cubicBezTo>
                <a:cubicBezTo>
                  <a:pt x="619" y="1293"/>
                  <a:pt x="621" y="1289"/>
                  <a:pt x="623" y="1284"/>
                </a:cubicBezTo>
                <a:cubicBezTo>
                  <a:pt x="626" y="1280"/>
                  <a:pt x="628" y="1277"/>
                  <a:pt x="628" y="1277"/>
                </a:cubicBezTo>
                <a:cubicBezTo>
                  <a:pt x="628" y="1277"/>
                  <a:pt x="640" y="1274"/>
                  <a:pt x="639" y="1273"/>
                </a:cubicBezTo>
                <a:cubicBezTo>
                  <a:pt x="639" y="1271"/>
                  <a:pt x="634" y="1267"/>
                  <a:pt x="640" y="1267"/>
                </a:cubicBezTo>
                <a:cubicBezTo>
                  <a:pt x="646" y="1267"/>
                  <a:pt x="646" y="1267"/>
                  <a:pt x="649" y="1265"/>
                </a:cubicBezTo>
                <a:cubicBezTo>
                  <a:pt x="651" y="1264"/>
                  <a:pt x="650" y="1263"/>
                  <a:pt x="651" y="1260"/>
                </a:cubicBezTo>
                <a:cubicBezTo>
                  <a:pt x="653" y="1258"/>
                  <a:pt x="654" y="1255"/>
                  <a:pt x="654" y="1253"/>
                </a:cubicBezTo>
                <a:cubicBezTo>
                  <a:pt x="653" y="1251"/>
                  <a:pt x="648" y="1243"/>
                  <a:pt x="648" y="1241"/>
                </a:cubicBezTo>
                <a:cubicBezTo>
                  <a:pt x="647" y="1238"/>
                  <a:pt x="648" y="1232"/>
                  <a:pt x="648" y="1232"/>
                </a:cubicBezTo>
                <a:cubicBezTo>
                  <a:pt x="648" y="1232"/>
                  <a:pt x="651" y="1231"/>
                  <a:pt x="654" y="1230"/>
                </a:cubicBezTo>
                <a:cubicBezTo>
                  <a:pt x="656" y="1228"/>
                  <a:pt x="660" y="1221"/>
                  <a:pt x="660" y="1221"/>
                </a:cubicBezTo>
                <a:cubicBezTo>
                  <a:pt x="661" y="1216"/>
                  <a:pt x="661" y="1216"/>
                  <a:pt x="661" y="1216"/>
                </a:cubicBezTo>
                <a:cubicBezTo>
                  <a:pt x="661" y="1216"/>
                  <a:pt x="665" y="1213"/>
                  <a:pt x="666" y="1213"/>
                </a:cubicBezTo>
                <a:cubicBezTo>
                  <a:pt x="668" y="1212"/>
                  <a:pt x="684" y="1206"/>
                  <a:pt x="685" y="1206"/>
                </a:cubicBezTo>
                <a:cubicBezTo>
                  <a:pt x="686" y="1206"/>
                  <a:pt x="696" y="1207"/>
                  <a:pt x="693" y="1202"/>
                </a:cubicBezTo>
                <a:cubicBezTo>
                  <a:pt x="690" y="1198"/>
                  <a:pt x="689" y="1196"/>
                  <a:pt x="688" y="1193"/>
                </a:cubicBezTo>
                <a:cubicBezTo>
                  <a:pt x="687" y="1190"/>
                  <a:pt x="687" y="1183"/>
                  <a:pt x="687" y="1182"/>
                </a:cubicBezTo>
                <a:cubicBezTo>
                  <a:pt x="688" y="1181"/>
                  <a:pt x="696" y="1178"/>
                  <a:pt x="687" y="1177"/>
                </a:cubicBezTo>
                <a:cubicBezTo>
                  <a:pt x="678" y="1176"/>
                  <a:pt x="685" y="1173"/>
                  <a:pt x="683" y="1171"/>
                </a:cubicBezTo>
                <a:cubicBezTo>
                  <a:pt x="680" y="1169"/>
                  <a:pt x="674" y="1165"/>
                  <a:pt x="674" y="1165"/>
                </a:cubicBezTo>
                <a:cubicBezTo>
                  <a:pt x="671" y="1165"/>
                  <a:pt x="671" y="1165"/>
                  <a:pt x="671" y="1165"/>
                </a:cubicBezTo>
                <a:cubicBezTo>
                  <a:pt x="672" y="1155"/>
                  <a:pt x="672" y="1155"/>
                  <a:pt x="672" y="1155"/>
                </a:cubicBezTo>
                <a:cubicBezTo>
                  <a:pt x="672" y="1155"/>
                  <a:pt x="675" y="1151"/>
                  <a:pt x="676" y="1151"/>
                </a:cubicBezTo>
                <a:cubicBezTo>
                  <a:pt x="677" y="1150"/>
                  <a:pt x="678" y="1146"/>
                  <a:pt x="676" y="1146"/>
                </a:cubicBezTo>
                <a:cubicBezTo>
                  <a:pt x="674" y="1147"/>
                  <a:pt x="668" y="1148"/>
                  <a:pt x="668" y="1148"/>
                </a:cubicBezTo>
                <a:cubicBezTo>
                  <a:pt x="668" y="1148"/>
                  <a:pt x="663" y="1148"/>
                  <a:pt x="664" y="1146"/>
                </a:cubicBezTo>
                <a:cubicBezTo>
                  <a:pt x="664" y="1143"/>
                  <a:pt x="666" y="1143"/>
                  <a:pt x="669" y="1140"/>
                </a:cubicBezTo>
                <a:cubicBezTo>
                  <a:pt x="672" y="1137"/>
                  <a:pt x="673" y="1135"/>
                  <a:pt x="673" y="1135"/>
                </a:cubicBezTo>
                <a:cubicBezTo>
                  <a:pt x="672" y="1129"/>
                  <a:pt x="672" y="1129"/>
                  <a:pt x="672" y="1129"/>
                </a:cubicBezTo>
                <a:cubicBezTo>
                  <a:pt x="672" y="1129"/>
                  <a:pt x="672" y="1125"/>
                  <a:pt x="671" y="1125"/>
                </a:cubicBezTo>
                <a:cubicBezTo>
                  <a:pt x="671" y="1124"/>
                  <a:pt x="665" y="1112"/>
                  <a:pt x="665" y="1112"/>
                </a:cubicBezTo>
                <a:cubicBezTo>
                  <a:pt x="665" y="1112"/>
                  <a:pt x="659" y="1110"/>
                  <a:pt x="658" y="1112"/>
                </a:cubicBezTo>
                <a:cubicBezTo>
                  <a:pt x="658" y="1114"/>
                  <a:pt x="656" y="1118"/>
                  <a:pt x="656" y="1118"/>
                </a:cubicBezTo>
                <a:cubicBezTo>
                  <a:pt x="649" y="1118"/>
                  <a:pt x="649" y="1118"/>
                  <a:pt x="649" y="1118"/>
                </a:cubicBezTo>
                <a:cubicBezTo>
                  <a:pt x="645" y="1115"/>
                  <a:pt x="645" y="1115"/>
                  <a:pt x="645" y="1115"/>
                </a:cubicBezTo>
                <a:cubicBezTo>
                  <a:pt x="637" y="1113"/>
                  <a:pt x="637" y="1113"/>
                  <a:pt x="637" y="1113"/>
                </a:cubicBezTo>
                <a:cubicBezTo>
                  <a:pt x="637" y="1113"/>
                  <a:pt x="636" y="1114"/>
                  <a:pt x="635" y="1115"/>
                </a:cubicBezTo>
                <a:cubicBezTo>
                  <a:pt x="635" y="1116"/>
                  <a:pt x="627" y="1111"/>
                  <a:pt x="627" y="1111"/>
                </a:cubicBezTo>
                <a:cubicBezTo>
                  <a:pt x="627" y="1111"/>
                  <a:pt x="624" y="1115"/>
                  <a:pt x="623" y="1116"/>
                </a:cubicBezTo>
                <a:cubicBezTo>
                  <a:pt x="623" y="1116"/>
                  <a:pt x="615" y="1114"/>
                  <a:pt x="615" y="1114"/>
                </a:cubicBezTo>
                <a:cubicBezTo>
                  <a:pt x="607" y="1115"/>
                  <a:pt x="607" y="1115"/>
                  <a:pt x="607" y="1115"/>
                </a:cubicBezTo>
                <a:cubicBezTo>
                  <a:pt x="600" y="1116"/>
                  <a:pt x="600" y="1116"/>
                  <a:pt x="600" y="1116"/>
                </a:cubicBezTo>
                <a:cubicBezTo>
                  <a:pt x="594" y="1113"/>
                  <a:pt x="594" y="1113"/>
                  <a:pt x="594" y="1113"/>
                </a:cubicBezTo>
                <a:cubicBezTo>
                  <a:pt x="592" y="1116"/>
                  <a:pt x="592" y="1116"/>
                  <a:pt x="592" y="1116"/>
                </a:cubicBezTo>
                <a:cubicBezTo>
                  <a:pt x="593" y="1121"/>
                  <a:pt x="593" y="1121"/>
                  <a:pt x="593" y="1121"/>
                </a:cubicBezTo>
                <a:cubicBezTo>
                  <a:pt x="588" y="1124"/>
                  <a:pt x="588" y="1124"/>
                  <a:pt x="588" y="1124"/>
                </a:cubicBezTo>
                <a:cubicBezTo>
                  <a:pt x="582" y="1120"/>
                  <a:pt x="582" y="1120"/>
                  <a:pt x="582" y="1120"/>
                </a:cubicBezTo>
                <a:cubicBezTo>
                  <a:pt x="577" y="1119"/>
                  <a:pt x="577" y="1119"/>
                  <a:pt x="577" y="1119"/>
                </a:cubicBezTo>
                <a:cubicBezTo>
                  <a:pt x="570" y="1112"/>
                  <a:pt x="570" y="1112"/>
                  <a:pt x="570" y="1112"/>
                </a:cubicBezTo>
                <a:cubicBezTo>
                  <a:pt x="564" y="1110"/>
                  <a:pt x="564" y="1110"/>
                  <a:pt x="564" y="1110"/>
                </a:cubicBezTo>
                <a:cubicBezTo>
                  <a:pt x="558" y="1107"/>
                  <a:pt x="558" y="1107"/>
                  <a:pt x="558" y="1107"/>
                </a:cubicBezTo>
                <a:cubicBezTo>
                  <a:pt x="558" y="1107"/>
                  <a:pt x="555" y="1115"/>
                  <a:pt x="554" y="1116"/>
                </a:cubicBezTo>
                <a:cubicBezTo>
                  <a:pt x="553" y="1116"/>
                  <a:pt x="548" y="1118"/>
                  <a:pt x="547" y="1118"/>
                </a:cubicBezTo>
                <a:cubicBezTo>
                  <a:pt x="545" y="1119"/>
                  <a:pt x="544" y="1124"/>
                  <a:pt x="544" y="1124"/>
                </a:cubicBezTo>
                <a:cubicBezTo>
                  <a:pt x="539" y="1127"/>
                  <a:pt x="539" y="1127"/>
                  <a:pt x="539" y="1127"/>
                </a:cubicBezTo>
                <a:cubicBezTo>
                  <a:pt x="539" y="1127"/>
                  <a:pt x="536" y="1125"/>
                  <a:pt x="534" y="1125"/>
                </a:cubicBezTo>
                <a:cubicBezTo>
                  <a:pt x="533" y="1125"/>
                  <a:pt x="532" y="1126"/>
                  <a:pt x="532" y="1126"/>
                </a:cubicBezTo>
                <a:cubicBezTo>
                  <a:pt x="530" y="1129"/>
                  <a:pt x="530" y="1129"/>
                  <a:pt x="530" y="1129"/>
                </a:cubicBezTo>
                <a:cubicBezTo>
                  <a:pt x="530" y="1129"/>
                  <a:pt x="529" y="1129"/>
                  <a:pt x="526" y="1127"/>
                </a:cubicBezTo>
                <a:cubicBezTo>
                  <a:pt x="524" y="1126"/>
                  <a:pt x="521" y="1124"/>
                  <a:pt x="521" y="1124"/>
                </a:cubicBezTo>
                <a:cubicBezTo>
                  <a:pt x="518" y="1123"/>
                  <a:pt x="518" y="1123"/>
                  <a:pt x="518" y="1123"/>
                </a:cubicBezTo>
                <a:cubicBezTo>
                  <a:pt x="518" y="1123"/>
                  <a:pt x="509" y="1127"/>
                  <a:pt x="508" y="1128"/>
                </a:cubicBezTo>
                <a:cubicBezTo>
                  <a:pt x="508" y="1129"/>
                  <a:pt x="506" y="1132"/>
                  <a:pt x="506" y="1132"/>
                </a:cubicBezTo>
                <a:cubicBezTo>
                  <a:pt x="501" y="1128"/>
                  <a:pt x="501" y="1128"/>
                  <a:pt x="501" y="1128"/>
                </a:cubicBezTo>
                <a:cubicBezTo>
                  <a:pt x="495" y="1124"/>
                  <a:pt x="495" y="1124"/>
                  <a:pt x="495" y="1124"/>
                </a:cubicBezTo>
                <a:cubicBezTo>
                  <a:pt x="494" y="1117"/>
                  <a:pt x="494" y="1117"/>
                  <a:pt x="494" y="1117"/>
                </a:cubicBezTo>
                <a:cubicBezTo>
                  <a:pt x="483" y="1107"/>
                  <a:pt x="483" y="1107"/>
                  <a:pt x="483" y="1107"/>
                </a:cubicBezTo>
                <a:cubicBezTo>
                  <a:pt x="481" y="1097"/>
                  <a:pt x="481" y="1097"/>
                  <a:pt x="481" y="1097"/>
                </a:cubicBezTo>
                <a:cubicBezTo>
                  <a:pt x="473" y="1091"/>
                  <a:pt x="473" y="1091"/>
                  <a:pt x="473" y="1091"/>
                </a:cubicBezTo>
                <a:cubicBezTo>
                  <a:pt x="468" y="1097"/>
                  <a:pt x="468" y="1097"/>
                  <a:pt x="468" y="1097"/>
                </a:cubicBezTo>
                <a:cubicBezTo>
                  <a:pt x="460" y="1096"/>
                  <a:pt x="460" y="1096"/>
                  <a:pt x="460" y="1096"/>
                </a:cubicBezTo>
                <a:close/>
                <a:moveTo>
                  <a:pt x="357" y="73"/>
                </a:moveTo>
                <a:cubicBezTo>
                  <a:pt x="357" y="73"/>
                  <a:pt x="357" y="73"/>
                  <a:pt x="357" y="73"/>
                </a:cubicBezTo>
                <a:cubicBezTo>
                  <a:pt x="358" y="74"/>
                  <a:pt x="358" y="74"/>
                  <a:pt x="358" y="74"/>
                </a:cubicBezTo>
                <a:cubicBezTo>
                  <a:pt x="358" y="74"/>
                  <a:pt x="364" y="80"/>
                  <a:pt x="369" y="80"/>
                </a:cubicBezTo>
                <a:cubicBezTo>
                  <a:pt x="374" y="80"/>
                  <a:pt x="370" y="80"/>
                  <a:pt x="375" y="79"/>
                </a:cubicBezTo>
                <a:cubicBezTo>
                  <a:pt x="379" y="77"/>
                  <a:pt x="380" y="74"/>
                  <a:pt x="382" y="71"/>
                </a:cubicBezTo>
                <a:cubicBezTo>
                  <a:pt x="384" y="68"/>
                  <a:pt x="384" y="68"/>
                  <a:pt x="384" y="65"/>
                </a:cubicBezTo>
                <a:cubicBezTo>
                  <a:pt x="384" y="62"/>
                  <a:pt x="384" y="57"/>
                  <a:pt x="384" y="54"/>
                </a:cubicBezTo>
                <a:cubicBezTo>
                  <a:pt x="384" y="51"/>
                  <a:pt x="387" y="52"/>
                  <a:pt x="390" y="52"/>
                </a:cubicBezTo>
                <a:cubicBezTo>
                  <a:pt x="392" y="52"/>
                  <a:pt x="388" y="44"/>
                  <a:pt x="388" y="44"/>
                </a:cubicBezTo>
                <a:cubicBezTo>
                  <a:pt x="388" y="44"/>
                  <a:pt x="379" y="40"/>
                  <a:pt x="375" y="40"/>
                </a:cubicBezTo>
                <a:cubicBezTo>
                  <a:pt x="371" y="40"/>
                  <a:pt x="362" y="39"/>
                  <a:pt x="362" y="39"/>
                </a:cubicBezTo>
                <a:cubicBezTo>
                  <a:pt x="351" y="53"/>
                  <a:pt x="351" y="53"/>
                  <a:pt x="351" y="53"/>
                </a:cubicBezTo>
                <a:cubicBezTo>
                  <a:pt x="351" y="53"/>
                  <a:pt x="355" y="72"/>
                  <a:pt x="357" y="73"/>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60" name="Google Shape;4377;p183">
            <a:extLst>
              <a:ext uri="{FF2B5EF4-FFF2-40B4-BE49-F238E27FC236}">
                <a16:creationId xmlns:a16="http://schemas.microsoft.com/office/drawing/2014/main" id="{20FEC79A-2F16-F94A-801B-A06717AD1049}"/>
              </a:ext>
            </a:extLst>
          </p:cNvPr>
          <p:cNvSpPr/>
          <p:nvPr/>
        </p:nvSpPr>
        <p:spPr>
          <a:xfrm>
            <a:off x="8430984" y="505327"/>
            <a:ext cx="979547" cy="1733778"/>
          </a:xfrm>
          <a:custGeom>
            <a:avLst/>
            <a:gdLst/>
            <a:ahLst/>
            <a:cxnLst/>
            <a:rect l="l" t="t" r="r" b="b"/>
            <a:pathLst>
              <a:path w="317" h="578" extrusionOk="0">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49" name="Google Shape;4366;p183">
            <a:extLst>
              <a:ext uri="{FF2B5EF4-FFF2-40B4-BE49-F238E27FC236}">
                <a16:creationId xmlns:a16="http://schemas.microsoft.com/office/drawing/2014/main" id="{B538C467-CBE8-D819-FEAD-7D51335FEB56}"/>
              </a:ext>
            </a:extLst>
          </p:cNvPr>
          <p:cNvSpPr/>
          <p:nvPr/>
        </p:nvSpPr>
        <p:spPr>
          <a:xfrm>
            <a:off x="7382853" y="3108884"/>
            <a:ext cx="964637" cy="1238206"/>
          </a:xfrm>
          <a:custGeom>
            <a:avLst/>
            <a:gdLst/>
            <a:ahLst/>
            <a:cxnLst/>
            <a:rect l="l" t="t" r="r" b="b"/>
            <a:pathLst>
              <a:path w="312" h="413" extrusionOk="0">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8" name="Google Shape;4333;p183">
            <a:extLst>
              <a:ext uri="{FF2B5EF4-FFF2-40B4-BE49-F238E27FC236}">
                <a16:creationId xmlns:a16="http://schemas.microsoft.com/office/drawing/2014/main" id="{DCF7F562-313C-706A-1997-804FC138BE07}"/>
              </a:ext>
            </a:extLst>
          </p:cNvPr>
          <p:cNvSpPr/>
          <p:nvPr/>
        </p:nvSpPr>
        <p:spPr>
          <a:xfrm>
            <a:off x="8745571" y="2958623"/>
            <a:ext cx="322043" cy="161820"/>
          </a:xfrm>
          <a:custGeom>
            <a:avLst/>
            <a:gdLst/>
            <a:ahLst/>
            <a:cxnLst/>
            <a:rect l="l" t="t" r="r" b="b"/>
            <a:pathLst>
              <a:path w="104" h="54" extrusionOk="0">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10" name="Google Shape;4334;p183">
            <a:extLst>
              <a:ext uri="{FF2B5EF4-FFF2-40B4-BE49-F238E27FC236}">
                <a16:creationId xmlns:a16="http://schemas.microsoft.com/office/drawing/2014/main" id="{292485AE-4272-392E-811C-07FD25EE2A39}"/>
              </a:ext>
            </a:extLst>
          </p:cNvPr>
          <p:cNvSpPr/>
          <p:nvPr/>
        </p:nvSpPr>
        <p:spPr>
          <a:xfrm>
            <a:off x="9073578" y="4883116"/>
            <a:ext cx="232586" cy="234060"/>
          </a:xfrm>
          <a:custGeom>
            <a:avLst/>
            <a:gdLst/>
            <a:ahLst/>
            <a:cxnLst/>
            <a:rect l="l" t="t" r="r" b="b"/>
            <a:pathLst>
              <a:path w="75" h="78" extrusionOk="0">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11" name="Google Shape;4335;p183">
            <a:extLst>
              <a:ext uri="{FF2B5EF4-FFF2-40B4-BE49-F238E27FC236}">
                <a16:creationId xmlns:a16="http://schemas.microsoft.com/office/drawing/2014/main" id="{9EAEDB98-3866-E788-C400-1F61A803D88D}"/>
              </a:ext>
            </a:extLst>
          </p:cNvPr>
          <p:cNvSpPr/>
          <p:nvPr/>
        </p:nvSpPr>
        <p:spPr>
          <a:xfrm>
            <a:off x="9003504" y="5003036"/>
            <a:ext cx="262406" cy="479679"/>
          </a:xfrm>
          <a:custGeom>
            <a:avLst/>
            <a:gdLst/>
            <a:ahLst/>
            <a:cxnLst/>
            <a:rect l="l" t="t" r="r" b="b"/>
            <a:pathLst>
              <a:path w="85" h="160" extrusionOk="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16" name="Google Shape;4336;p183">
            <a:extLst>
              <a:ext uri="{FF2B5EF4-FFF2-40B4-BE49-F238E27FC236}">
                <a16:creationId xmlns:a16="http://schemas.microsoft.com/office/drawing/2014/main" id="{621812F6-C433-87DB-A670-14230BD77CB0}"/>
              </a:ext>
            </a:extLst>
          </p:cNvPr>
          <p:cNvSpPr/>
          <p:nvPr/>
        </p:nvSpPr>
        <p:spPr>
          <a:xfrm>
            <a:off x="9003504" y="5003036"/>
            <a:ext cx="262406" cy="479679"/>
          </a:xfrm>
          <a:custGeom>
            <a:avLst/>
            <a:gdLst/>
            <a:ahLst/>
            <a:cxnLst/>
            <a:rect l="l" t="t" r="r" b="b"/>
            <a:pathLst>
              <a:path w="85" h="160" extrusionOk="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20" name="Google Shape;4337;p183">
            <a:extLst>
              <a:ext uri="{FF2B5EF4-FFF2-40B4-BE49-F238E27FC236}">
                <a16:creationId xmlns:a16="http://schemas.microsoft.com/office/drawing/2014/main" id="{012F91F5-3F20-7D4C-BB3D-947ABEB5F83F}"/>
              </a:ext>
            </a:extLst>
          </p:cNvPr>
          <p:cNvSpPr/>
          <p:nvPr/>
        </p:nvSpPr>
        <p:spPr>
          <a:xfrm>
            <a:off x="8882738" y="4871558"/>
            <a:ext cx="240041" cy="265846"/>
          </a:xfrm>
          <a:custGeom>
            <a:avLst/>
            <a:gdLst/>
            <a:ahLst/>
            <a:cxnLst/>
            <a:rect l="l" t="t" r="r" b="b"/>
            <a:pathLst>
              <a:path w="78" h="89" extrusionOk="0">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21" name="Google Shape;4338;p183">
            <a:extLst>
              <a:ext uri="{FF2B5EF4-FFF2-40B4-BE49-F238E27FC236}">
                <a16:creationId xmlns:a16="http://schemas.microsoft.com/office/drawing/2014/main" id="{18E83301-9FF0-33B0-A0C9-B8B392A8108F}"/>
              </a:ext>
            </a:extLst>
          </p:cNvPr>
          <p:cNvSpPr/>
          <p:nvPr/>
        </p:nvSpPr>
        <p:spPr>
          <a:xfrm>
            <a:off x="9163035" y="4997256"/>
            <a:ext cx="328007" cy="278850"/>
          </a:xfrm>
          <a:custGeom>
            <a:avLst/>
            <a:gdLst/>
            <a:ahLst/>
            <a:cxnLst/>
            <a:rect l="l" t="t" r="r" b="b"/>
            <a:pathLst>
              <a:path w="106" h="93" extrusionOk="0">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22" name="Google Shape;4339;p183">
            <a:extLst>
              <a:ext uri="{FF2B5EF4-FFF2-40B4-BE49-F238E27FC236}">
                <a16:creationId xmlns:a16="http://schemas.microsoft.com/office/drawing/2014/main" id="{2A533875-C46D-6821-AE0F-02A56B708EF2}"/>
              </a:ext>
            </a:extLst>
          </p:cNvPr>
          <p:cNvSpPr/>
          <p:nvPr/>
        </p:nvSpPr>
        <p:spPr>
          <a:xfrm>
            <a:off x="8581568" y="3878970"/>
            <a:ext cx="603830" cy="326529"/>
          </a:xfrm>
          <a:custGeom>
            <a:avLst/>
            <a:gdLst/>
            <a:ahLst/>
            <a:cxnLst/>
            <a:rect l="l" t="t" r="r" b="b"/>
            <a:pathLst>
              <a:path w="195" h="109" extrusionOk="0">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23" name="Google Shape;4340;p183">
            <a:extLst>
              <a:ext uri="{FF2B5EF4-FFF2-40B4-BE49-F238E27FC236}">
                <a16:creationId xmlns:a16="http://schemas.microsoft.com/office/drawing/2014/main" id="{4F9C37BC-1E6D-BC57-897D-9CD2C59BE7C9}"/>
              </a:ext>
            </a:extLst>
          </p:cNvPr>
          <p:cNvSpPr/>
          <p:nvPr/>
        </p:nvSpPr>
        <p:spPr>
          <a:xfrm>
            <a:off x="8217779" y="4367317"/>
            <a:ext cx="360807" cy="264402"/>
          </a:xfrm>
          <a:custGeom>
            <a:avLst/>
            <a:gdLst/>
            <a:ahLst/>
            <a:cxnLst/>
            <a:rect l="l" t="t" r="r" b="b"/>
            <a:pathLst>
              <a:path w="117" h="88" extrusionOk="0">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24" name="Google Shape;4341;p183">
            <a:extLst>
              <a:ext uri="{FF2B5EF4-FFF2-40B4-BE49-F238E27FC236}">
                <a16:creationId xmlns:a16="http://schemas.microsoft.com/office/drawing/2014/main" id="{39B55220-0204-11BD-9A43-116E0948492B}"/>
              </a:ext>
            </a:extLst>
          </p:cNvPr>
          <p:cNvSpPr/>
          <p:nvPr/>
        </p:nvSpPr>
        <p:spPr>
          <a:xfrm>
            <a:off x="8241634" y="4423665"/>
            <a:ext cx="702233" cy="632829"/>
          </a:xfrm>
          <a:custGeom>
            <a:avLst/>
            <a:gdLst/>
            <a:ahLst/>
            <a:cxnLst/>
            <a:rect l="l" t="t" r="r" b="b"/>
            <a:pathLst>
              <a:path w="227" h="211" extrusionOk="0">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25" name="Google Shape;4342;p183">
            <a:extLst>
              <a:ext uri="{FF2B5EF4-FFF2-40B4-BE49-F238E27FC236}">
                <a16:creationId xmlns:a16="http://schemas.microsoft.com/office/drawing/2014/main" id="{E0DD4649-0272-4807-30AC-EB1C6302F45C}"/>
              </a:ext>
            </a:extLst>
          </p:cNvPr>
          <p:cNvSpPr/>
          <p:nvPr/>
        </p:nvSpPr>
        <p:spPr>
          <a:xfrm>
            <a:off x="10923834" y="5725443"/>
            <a:ext cx="293715" cy="164709"/>
          </a:xfrm>
          <a:custGeom>
            <a:avLst/>
            <a:gdLst/>
            <a:ahLst/>
            <a:cxnLst/>
            <a:rect l="l" t="t" r="r" b="b"/>
            <a:pathLst>
              <a:path w="95" h="55" extrusionOk="0">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26" name="Google Shape;4343;p183">
            <a:extLst>
              <a:ext uri="{FF2B5EF4-FFF2-40B4-BE49-F238E27FC236}">
                <a16:creationId xmlns:a16="http://schemas.microsoft.com/office/drawing/2014/main" id="{8C7C01C0-67EF-3452-7A3D-9E04D79546F2}"/>
              </a:ext>
            </a:extLst>
          </p:cNvPr>
          <p:cNvSpPr/>
          <p:nvPr/>
        </p:nvSpPr>
        <p:spPr>
          <a:xfrm>
            <a:off x="8860374" y="4436668"/>
            <a:ext cx="575502" cy="593819"/>
          </a:xfrm>
          <a:custGeom>
            <a:avLst/>
            <a:gdLst/>
            <a:ahLst/>
            <a:cxnLst/>
            <a:rect l="l" t="t" r="r" b="b"/>
            <a:pathLst>
              <a:path w="186" h="198" extrusionOk="0">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27" name="Google Shape;4344;p183">
            <a:extLst>
              <a:ext uri="{FF2B5EF4-FFF2-40B4-BE49-F238E27FC236}">
                <a16:creationId xmlns:a16="http://schemas.microsoft.com/office/drawing/2014/main" id="{0160BCAC-ADA4-2354-DBA6-C278EEB30342}"/>
              </a:ext>
            </a:extLst>
          </p:cNvPr>
          <p:cNvSpPr/>
          <p:nvPr/>
        </p:nvSpPr>
        <p:spPr>
          <a:xfrm>
            <a:off x="7351543" y="4256067"/>
            <a:ext cx="535246" cy="326529"/>
          </a:xfrm>
          <a:custGeom>
            <a:avLst/>
            <a:gdLst/>
            <a:ahLst/>
            <a:cxnLst/>
            <a:rect l="l" t="t" r="r" b="b"/>
            <a:pathLst>
              <a:path w="173" h="109" extrusionOk="0">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28" name="Google Shape;4345;p183">
            <a:extLst>
              <a:ext uri="{FF2B5EF4-FFF2-40B4-BE49-F238E27FC236}">
                <a16:creationId xmlns:a16="http://schemas.microsoft.com/office/drawing/2014/main" id="{E1CD77E9-1AF9-D21D-947D-908F1322F5C2}"/>
              </a:ext>
            </a:extLst>
          </p:cNvPr>
          <p:cNvSpPr/>
          <p:nvPr/>
        </p:nvSpPr>
        <p:spPr>
          <a:xfrm>
            <a:off x="8805210" y="2451492"/>
            <a:ext cx="670923" cy="401658"/>
          </a:xfrm>
          <a:custGeom>
            <a:avLst/>
            <a:gdLst/>
            <a:ahLst/>
            <a:cxnLst/>
            <a:rect l="l" t="t" r="r" b="b"/>
            <a:pathLst>
              <a:path w="217" h="134" extrusionOk="0">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29" name="Google Shape;4346;p183">
            <a:extLst>
              <a:ext uri="{FF2B5EF4-FFF2-40B4-BE49-F238E27FC236}">
                <a16:creationId xmlns:a16="http://schemas.microsoft.com/office/drawing/2014/main" id="{50E403C9-3D82-E9C5-60FA-E6367B269A65}"/>
              </a:ext>
            </a:extLst>
          </p:cNvPr>
          <p:cNvSpPr/>
          <p:nvPr/>
        </p:nvSpPr>
        <p:spPr>
          <a:xfrm>
            <a:off x="8508512" y="4621605"/>
            <a:ext cx="487537" cy="417552"/>
          </a:xfrm>
          <a:custGeom>
            <a:avLst/>
            <a:gdLst/>
            <a:ahLst/>
            <a:cxnLst/>
            <a:rect l="l" t="t" r="r" b="b"/>
            <a:pathLst>
              <a:path w="158" h="139" extrusionOk="0">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30" name="Google Shape;4347;p183">
            <a:extLst>
              <a:ext uri="{FF2B5EF4-FFF2-40B4-BE49-F238E27FC236}">
                <a16:creationId xmlns:a16="http://schemas.microsoft.com/office/drawing/2014/main" id="{7B9DD147-714B-0320-DF26-843D83B402E5}"/>
              </a:ext>
            </a:extLst>
          </p:cNvPr>
          <p:cNvSpPr/>
          <p:nvPr/>
        </p:nvSpPr>
        <p:spPr>
          <a:xfrm>
            <a:off x="7616931" y="2652323"/>
            <a:ext cx="436845" cy="501351"/>
          </a:xfrm>
          <a:custGeom>
            <a:avLst/>
            <a:gdLst/>
            <a:ahLst/>
            <a:cxnLst/>
            <a:rect l="l" t="t" r="r" b="b"/>
            <a:pathLst>
              <a:path w="141" h="167" extrusionOk="0">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31" name="Google Shape;4348;p183">
            <a:extLst>
              <a:ext uri="{FF2B5EF4-FFF2-40B4-BE49-F238E27FC236}">
                <a16:creationId xmlns:a16="http://schemas.microsoft.com/office/drawing/2014/main" id="{91C103CF-8F3D-BD69-7283-3B5C0835C4A6}"/>
              </a:ext>
            </a:extLst>
          </p:cNvPr>
          <p:cNvSpPr/>
          <p:nvPr/>
        </p:nvSpPr>
        <p:spPr>
          <a:xfrm>
            <a:off x="7129394" y="3296709"/>
            <a:ext cx="420445" cy="476789"/>
          </a:xfrm>
          <a:custGeom>
            <a:avLst/>
            <a:gdLst/>
            <a:ahLst/>
            <a:cxnLst/>
            <a:rect l="l" t="t" r="r" b="b"/>
            <a:pathLst>
              <a:path w="136" h="159" extrusionOk="0">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32" name="Google Shape;4349;p183">
            <a:extLst>
              <a:ext uri="{FF2B5EF4-FFF2-40B4-BE49-F238E27FC236}">
                <a16:creationId xmlns:a16="http://schemas.microsoft.com/office/drawing/2014/main" id="{CF3DBF7A-CBBE-182C-F4D0-A93C643FE9B8}"/>
              </a:ext>
            </a:extLst>
          </p:cNvPr>
          <p:cNvSpPr/>
          <p:nvPr/>
        </p:nvSpPr>
        <p:spPr>
          <a:xfrm>
            <a:off x="11925744" y="4442448"/>
            <a:ext cx="521829" cy="356869"/>
          </a:xfrm>
          <a:custGeom>
            <a:avLst/>
            <a:gdLst/>
            <a:ahLst/>
            <a:cxnLst/>
            <a:rect l="l" t="t" r="r" b="b"/>
            <a:pathLst>
              <a:path w="169" h="119" extrusionOk="0">
                <a:moveTo>
                  <a:pt x="2" y="33"/>
                </a:moveTo>
                <a:cubicBezTo>
                  <a:pt x="0" y="31"/>
                  <a:pt x="0" y="31"/>
                  <a:pt x="0" y="31"/>
                </a:cubicBezTo>
                <a:cubicBezTo>
                  <a:pt x="4" y="28"/>
                  <a:pt x="4" y="28"/>
                  <a:pt x="4" y="28"/>
                </a:cubicBezTo>
                <a:cubicBezTo>
                  <a:pt x="4" y="28"/>
                  <a:pt x="6" y="28"/>
                  <a:pt x="7" y="27"/>
                </a:cubicBezTo>
                <a:cubicBezTo>
                  <a:pt x="9" y="27"/>
                  <a:pt x="15" y="25"/>
                  <a:pt x="15" y="25"/>
                </a:cubicBezTo>
                <a:cubicBezTo>
                  <a:pt x="17" y="23"/>
                  <a:pt x="17" y="23"/>
                  <a:pt x="17" y="23"/>
                </a:cubicBezTo>
                <a:cubicBezTo>
                  <a:pt x="17" y="23"/>
                  <a:pt x="19" y="21"/>
                  <a:pt x="19" y="21"/>
                </a:cubicBezTo>
                <a:cubicBezTo>
                  <a:pt x="20" y="21"/>
                  <a:pt x="22" y="21"/>
                  <a:pt x="23" y="20"/>
                </a:cubicBezTo>
                <a:cubicBezTo>
                  <a:pt x="23" y="20"/>
                  <a:pt x="24" y="19"/>
                  <a:pt x="24" y="19"/>
                </a:cubicBezTo>
                <a:cubicBezTo>
                  <a:pt x="24" y="19"/>
                  <a:pt x="24" y="18"/>
                  <a:pt x="25" y="18"/>
                </a:cubicBezTo>
                <a:cubicBezTo>
                  <a:pt x="25" y="18"/>
                  <a:pt x="26" y="18"/>
                  <a:pt x="27" y="17"/>
                </a:cubicBezTo>
                <a:cubicBezTo>
                  <a:pt x="28" y="17"/>
                  <a:pt x="28" y="17"/>
                  <a:pt x="29" y="16"/>
                </a:cubicBezTo>
                <a:cubicBezTo>
                  <a:pt x="29" y="16"/>
                  <a:pt x="30" y="13"/>
                  <a:pt x="30" y="13"/>
                </a:cubicBezTo>
                <a:cubicBezTo>
                  <a:pt x="30" y="13"/>
                  <a:pt x="30" y="13"/>
                  <a:pt x="30" y="13"/>
                </a:cubicBezTo>
                <a:cubicBezTo>
                  <a:pt x="31" y="13"/>
                  <a:pt x="32" y="14"/>
                  <a:pt x="32" y="14"/>
                </a:cubicBezTo>
                <a:cubicBezTo>
                  <a:pt x="32" y="14"/>
                  <a:pt x="34" y="14"/>
                  <a:pt x="35" y="14"/>
                </a:cubicBezTo>
                <a:cubicBezTo>
                  <a:pt x="35" y="14"/>
                  <a:pt x="37" y="13"/>
                  <a:pt x="37" y="13"/>
                </a:cubicBezTo>
                <a:cubicBezTo>
                  <a:pt x="37" y="13"/>
                  <a:pt x="37" y="12"/>
                  <a:pt x="38" y="12"/>
                </a:cubicBezTo>
                <a:cubicBezTo>
                  <a:pt x="39" y="12"/>
                  <a:pt x="40" y="12"/>
                  <a:pt x="41" y="12"/>
                </a:cubicBezTo>
                <a:cubicBezTo>
                  <a:pt x="41" y="12"/>
                  <a:pt x="43" y="12"/>
                  <a:pt x="43" y="12"/>
                </a:cubicBezTo>
                <a:cubicBezTo>
                  <a:pt x="44" y="11"/>
                  <a:pt x="44" y="11"/>
                  <a:pt x="44" y="11"/>
                </a:cubicBezTo>
                <a:cubicBezTo>
                  <a:pt x="45" y="11"/>
                  <a:pt x="44" y="10"/>
                  <a:pt x="45" y="11"/>
                </a:cubicBezTo>
                <a:cubicBezTo>
                  <a:pt x="46" y="11"/>
                  <a:pt x="45" y="12"/>
                  <a:pt x="46" y="11"/>
                </a:cubicBezTo>
                <a:cubicBezTo>
                  <a:pt x="47" y="10"/>
                  <a:pt x="48" y="8"/>
                  <a:pt x="48" y="8"/>
                </a:cubicBezTo>
                <a:cubicBezTo>
                  <a:pt x="48" y="8"/>
                  <a:pt x="47" y="8"/>
                  <a:pt x="49" y="8"/>
                </a:cubicBezTo>
                <a:cubicBezTo>
                  <a:pt x="51" y="8"/>
                  <a:pt x="51" y="8"/>
                  <a:pt x="53" y="8"/>
                </a:cubicBezTo>
                <a:cubicBezTo>
                  <a:pt x="54" y="8"/>
                  <a:pt x="56" y="7"/>
                  <a:pt x="56" y="7"/>
                </a:cubicBezTo>
                <a:cubicBezTo>
                  <a:pt x="57" y="7"/>
                  <a:pt x="58" y="6"/>
                  <a:pt x="58" y="6"/>
                </a:cubicBezTo>
                <a:cubicBezTo>
                  <a:pt x="58" y="5"/>
                  <a:pt x="54" y="3"/>
                  <a:pt x="54" y="3"/>
                </a:cubicBezTo>
                <a:cubicBezTo>
                  <a:pt x="54" y="3"/>
                  <a:pt x="52" y="2"/>
                  <a:pt x="55" y="2"/>
                </a:cubicBezTo>
                <a:cubicBezTo>
                  <a:pt x="58" y="3"/>
                  <a:pt x="59" y="3"/>
                  <a:pt x="59" y="3"/>
                </a:cubicBezTo>
                <a:cubicBezTo>
                  <a:pt x="60" y="3"/>
                  <a:pt x="60" y="2"/>
                  <a:pt x="61" y="2"/>
                </a:cubicBezTo>
                <a:cubicBezTo>
                  <a:pt x="62" y="1"/>
                  <a:pt x="63" y="0"/>
                  <a:pt x="63" y="0"/>
                </a:cubicBezTo>
                <a:cubicBezTo>
                  <a:pt x="64" y="0"/>
                  <a:pt x="66" y="2"/>
                  <a:pt x="66" y="2"/>
                </a:cubicBezTo>
                <a:cubicBezTo>
                  <a:pt x="66" y="4"/>
                  <a:pt x="66" y="4"/>
                  <a:pt x="66" y="4"/>
                </a:cubicBezTo>
                <a:cubicBezTo>
                  <a:pt x="69" y="4"/>
                  <a:pt x="69" y="4"/>
                  <a:pt x="69" y="4"/>
                </a:cubicBezTo>
                <a:cubicBezTo>
                  <a:pt x="69" y="4"/>
                  <a:pt x="70" y="3"/>
                  <a:pt x="71" y="4"/>
                </a:cubicBezTo>
                <a:cubicBezTo>
                  <a:pt x="72" y="4"/>
                  <a:pt x="74" y="6"/>
                  <a:pt x="74" y="6"/>
                </a:cubicBezTo>
                <a:cubicBezTo>
                  <a:pt x="73" y="8"/>
                  <a:pt x="73" y="8"/>
                  <a:pt x="73" y="8"/>
                </a:cubicBezTo>
                <a:cubicBezTo>
                  <a:pt x="69" y="9"/>
                  <a:pt x="69" y="9"/>
                  <a:pt x="69" y="9"/>
                </a:cubicBezTo>
                <a:cubicBezTo>
                  <a:pt x="69" y="9"/>
                  <a:pt x="69" y="11"/>
                  <a:pt x="70" y="11"/>
                </a:cubicBezTo>
                <a:cubicBezTo>
                  <a:pt x="70" y="11"/>
                  <a:pt x="71" y="12"/>
                  <a:pt x="72" y="11"/>
                </a:cubicBezTo>
                <a:cubicBezTo>
                  <a:pt x="73" y="11"/>
                  <a:pt x="73" y="10"/>
                  <a:pt x="73" y="10"/>
                </a:cubicBezTo>
                <a:cubicBezTo>
                  <a:pt x="73" y="10"/>
                  <a:pt x="76" y="10"/>
                  <a:pt x="76" y="11"/>
                </a:cubicBezTo>
                <a:cubicBezTo>
                  <a:pt x="76" y="11"/>
                  <a:pt x="78" y="12"/>
                  <a:pt x="78" y="12"/>
                </a:cubicBezTo>
                <a:cubicBezTo>
                  <a:pt x="79" y="11"/>
                  <a:pt x="80" y="11"/>
                  <a:pt x="81" y="11"/>
                </a:cubicBezTo>
                <a:cubicBezTo>
                  <a:pt x="81" y="11"/>
                  <a:pt x="82" y="12"/>
                  <a:pt x="83" y="12"/>
                </a:cubicBezTo>
                <a:cubicBezTo>
                  <a:pt x="84" y="12"/>
                  <a:pt x="85" y="10"/>
                  <a:pt x="85" y="10"/>
                </a:cubicBezTo>
                <a:cubicBezTo>
                  <a:pt x="85" y="10"/>
                  <a:pt x="86" y="10"/>
                  <a:pt x="86" y="11"/>
                </a:cubicBezTo>
                <a:cubicBezTo>
                  <a:pt x="87" y="11"/>
                  <a:pt x="86" y="11"/>
                  <a:pt x="87" y="12"/>
                </a:cubicBezTo>
                <a:cubicBezTo>
                  <a:pt x="87" y="13"/>
                  <a:pt x="87" y="13"/>
                  <a:pt x="88" y="13"/>
                </a:cubicBezTo>
                <a:cubicBezTo>
                  <a:pt x="89" y="14"/>
                  <a:pt x="91" y="14"/>
                  <a:pt x="91" y="15"/>
                </a:cubicBezTo>
                <a:cubicBezTo>
                  <a:pt x="91" y="15"/>
                  <a:pt x="92" y="17"/>
                  <a:pt x="93" y="17"/>
                </a:cubicBezTo>
                <a:cubicBezTo>
                  <a:pt x="94" y="16"/>
                  <a:pt x="94" y="16"/>
                  <a:pt x="95" y="16"/>
                </a:cubicBezTo>
                <a:cubicBezTo>
                  <a:pt x="96" y="17"/>
                  <a:pt x="98" y="16"/>
                  <a:pt x="98" y="17"/>
                </a:cubicBezTo>
                <a:cubicBezTo>
                  <a:pt x="97" y="18"/>
                  <a:pt x="97" y="19"/>
                  <a:pt x="97" y="20"/>
                </a:cubicBezTo>
                <a:cubicBezTo>
                  <a:pt x="97" y="20"/>
                  <a:pt x="96" y="21"/>
                  <a:pt x="95" y="21"/>
                </a:cubicBezTo>
                <a:cubicBezTo>
                  <a:pt x="94" y="21"/>
                  <a:pt x="93" y="22"/>
                  <a:pt x="93" y="22"/>
                </a:cubicBezTo>
                <a:cubicBezTo>
                  <a:pt x="93" y="23"/>
                  <a:pt x="92" y="24"/>
                  <a:pt x="92" y="25"/>
                </a:cubicBezTo>
                <a:cubicBezTo>
                  <a:pt x="91" y="26"/>
                  <a:pt x="91" y="27"/>
                  <a:pt x="91" y="27"/>
                </a:cubicBezTo>
                <a:cubicBezTo>
                  <a:pt x="90" y="28"/>
                  <a:pt x="90" y="28"/>
                  <a:pt x="90" y="28"/>
                </a:cubicBezTo>
                <a:cubicBezTo>
                  <a:pt x="90" y="29"/>
                  <a:pt x="93" y="33"/>
                  <a:pt x="93" y="33"/>
                </a:cubicBezTo>
                <a:cubicBezTo>
                  <a:pt x="95" y="34"/>
                  <a:pt x="95" y="34"/>
                  <a:pt x="95" y="34"/>
                </a:cubicBezTo>
                <a:cubicBezTo>
                  <a:pt x="96" y="36"/>
                  <a:pt x="96" y="36"/>
                  <a:pt x="96" y="36"/>
                </a:cubicBezTo>
                <a:cubicBezTo>
                  <a:pt x="102" y="40"/>
                  <a:pt x="102" y="40"/>
                  <a:pt x="102" y="40"/>
                </a:cubicBezTo>
                <a:cubicBezTo>
                  <a:pt x="102" y="40"/>
                  <a:pt x="104" y="41"/>
                  <a:pt x="106" y="41"/>
                </a:cubicBezTo>
                <a:cubicBezTo>
                  <a:pt x="108" y="42"/>
                  <a:pt x="110" y="42"/>
                  <a:pt x="110" y="42"/>
                </a:cubicBezTo>
                <a:cubicBezTo>
                  <a:pt x="113" y="45"/>
                  <a:pt x="113" y="45"/>
                  <a:pt x="113" y="45"/>
                </a:cubicBezTo>
                <a:cubicBezTo>
                  <a:pt x="113" y="45"/>
                  <a:pt x="115" y="45"/>
                  <a:pt x="116" y="45"/>
                </a:cubicBezTo>
                <a:cubicBezTo>
                  <a:pt x="116" y="46"/>
                  <a:pt x="119" y="46"/>
                  <a:pt x="119" y="46"/>
                </a:cubicBezTo>
                <a:cubicBezTo>
                  <a:pt x="121" y="46"/>
                  <a:pt x="121" y="46"/>
                  <a:pt x="121" y="46"/>
                </a:cubicBezTo>
                <a:cubicBezTo>
                  <a:pt x="121" y="46"/>
                  <a:pt x="122" y="45"/>
                  <a:pt x="123" y="47"/>
                </a:cubicBezTo>
                <a:cubicBezTo>
                  <a:pt x="123" y="48"/>
                  <a:pt x="124" y="50"/>
                  <a:pt x="124" y="50"/>
                </a:cubicBezTo>
                <a:cubicBezTo>
                  <a:pt x="124" y="50"/>
                  <a:pt x="124" y="51"/>
                  <a:pt x="124" y="52"/>
                </a:cubicBezTo>
                <a:cubicBezTo>
                  <a:pt x="123" y="52"/>
                  <a:pt x="123" y="52"/>
                  <a:pt x="123" y="53"/>
                </a:cubicBezTo>
                <a:cubicBezTo>
                  <a:pt x="123" y="53"/>
                  <a:pt x="123" y="57"/>
                  <a:pt x="123" y="57"/>
                </a:cubicBezTo>
                <a:cubicBezTo>
                  <a:pt x="123" y="57"/>
                  <a:pt x="123" y="58"/>
                  <a:pt x="122" y="58"/>
                </a:cubicBezTo>
                <a:cubicBezTo>
                  <a:pt x="120" y="59"/>
                  <a:pt x="120" y="59"/>
                  <a:pt x="119" y="59"/>
                </a:cubicBezTo>
                <a:cubicBezTo>
                  <a:pt x="117" y="59"/>
                  <a:pt x="114" y="60"/>
                  <a:pt x="113" y="61"/>
                </a:cubicBezTo>
                <a:cubicBezTo>
                  <a:pt x="113" y="61"/>
                  <a:pt x="111" y="61"/>
                  <a:pt x="111" y="61"/>
                </a:cubicBezTo>
                <a:cubicBezTo>
                  <a:pt x="111" y="62"/>
                  <a:pt x="110" y="64"/>
                  <a:pt x="110" y="64"/>
                </a:cubicBezTo>
                <a:cubicBezTo>
                  <a:pt x="110" y="64"/>
                  <a:pt x="110" y="66"/>
                  <a:pt x="112" y="66"/>
                </a:cubicBezTo>
                <a:cubicBezTo>
                  <a:pt x="115" y="66"/>
                  <a:pt x="115" y="66"/>
                  <a:pt x="116" y="66"/>
                </a:cubicBezTo>
                <a:cubicBezTo>
                  <a:pt x="117" y="66"/>
                  <a:pt x="117" y="65"/>
                  <a:pt x="119" y="66"/>
                </a:cubicBezTo>
                <a:cubicBezTo>
                  <a:pt x="120" y="66"/>
                  <a:pt x="121" y="68"/>
                  <a:pt x="121" y="68"/>
                </a:cubicBezTo>
                <a:cubicBezTo>
                  <a:pt x="123" y="70"/>
                  <a:pt x="123" y="70"/>
                  <a:pt x="123" y="70"/>
                </a:cubicBezTo>
                <a:cubicBezTo>
                  <a:pt x="125" y="71"/>
                  <a:pt x="125" y="71"/>
                  <a:pt x="125" y="71"/>
                </a:cubicBezTo>
                <a:cubicBezTo>
                  <a:pt x="131" y="71"/>
                  <a:pt x="131" y="71"/>
                  <a:pt x="131" y="71"/>
                </a:cubicBezTo>
                <a:cubicBezTo>
                  <a:pt x="135" y="75"/>
                  <a:pt x="135" y="75"/>
                  <a:pt x="135" y="75"/>
                </a:cubicBezTo>
                <a:cubicBezTo>
                  <a:pt x="140" y="76"/>
                  <a:pt x="140" y="76"/>
                  <a:pt x="140" y="76"/>
                </a:cubicBezTo>
                <a:cubicBezTo>
                  <a:pt x="140" y="76"/>
                  <a:pt x="140" y="79"/>
                  <a:pt x="141" y="79"/>
                </a:cubicBezTo>
                <a:cubicBezTo>
                  <a:pt x="143" y="79"/>
                  <a:pt x="144" y="78"/>
                  <a:pt x="144" y="78"/>
                </a:cubicBezTo>
                <a:cubicBezTo>
                  <a:pt x="144" y="78"/>
                  <a:pt x="146" y="76"/>
                  <a:pt x="147" y="76"/>
                </a:cubicBezTo>
                <a:cubicBezTo>
                  <a:pt x="149" y="75"/>
                  <a:pt x="148" y="74"/>
                  <a:pt x="150" y="75"/>
                </a:cubicBezTo>
                <a:cubicBezTo>
                  <a:pt x="152" y="77"/>
                  <a:pt x="156" y="75"/>
                  <a:pt x="156" y="75"/>
                </a:cubicBezTo>
                <a:cubicBezTo>
                  <a:pt x="158" y="75"/>
                  <a:pt x="158" y="75"/>
                  <a:pt x="158" y="75"/>
                </a:cubicBezTo>
                <a:cubicBezTo>
                  <a:pt x="158" y="78"/>
                  <a:pt x="158" y="78"/>
                  <a:pt x="158" y="78"/>
                </a:cubicBezTo>
                <a:cubicBezTo>
                  <a:pt x="158" y="81"/>
                  <a:pt x="158" y="81"/>
                  <a:pt x="158" y="81"/>
                </a:cubicBezTo>
                <a:cubicBezTo>
                  <a:pt x="155" y="83"/>
                  <a:pt x="155" y="83"/>
                  <a:pt x="155" y="83"/>
                </a:cubicBezTo>
                <a:cubicBezTo>
                  <a:pt x="154" y="84"/>
                  <a:pt x="154" y="84"/>
                  <a:pt x="154" y="84"/>
                </a:cubicBezTo>
                <a:cubicBezTo>
                  <a:pt x="154" y="84"/>
                  <a:pt x="154" y="85"/>
                  <a:pt x="154" y="86"/>
                </a:cubicBezTo>
                <a:cubicBezTo>
                  <a:pt x="155" y="86"/>
                  <a:pt x="156" y="87"/>
                  <a:pt x="156" y="87"/>
                </a:cubicBezTo>
                <a:cubicBezTo>
                  <a:pt x="160" y="88"/>
                  <a:pt x="160" y="88"/>
                  <a:pt x="160" y="88"/>
                </a:cubicBezTo>
                <a:cubicBezTo>
                  <a:pt x="163" y="90"/>
                  <a:pt x="163" y="90"/>
                  <a:pt x="163" y="90"/>
                </a:cubicBezTo>
                <a:cubicBezTo>
                  <a:pt x="163" y="90"/>
                  <a:pt x="163" y="93"/>
                  <a:pt x="164" y="93"/>
                </a:cubicBezTo>
                <a:cubicBezTo>
                  <a:pt x="165" y="93"/>
                  <a:pt x="167" y="94"/>
                  <a:pt x="167" y="94"/>
                </a:cubicBezTo>
                <a:cubicBezTo>
                  <a:pt x="167" y="94"/>
                  <a:pt x="163" y="97"/>
                  <a:pt x="162" y="97"/>
                </a:cubicBezTo>
                <a:cubicBezTo>
                  <a:pt x="161" y="97"/>
                  <a:pt x="158" y="96"/>
                  <a:pt x="158" y="96"/>
                </a:cubicBezTo>
                <a:cubicBezTo>
                  <a:pt x="159" y="100"/>
                  <a:pt x="159" y="100"/>
                  <a:pt x="159" y="100"/>
                </a:cubicBezTo>
                <a:cubicBezTo>
                  <a:pt x="163" y="100"/>
                  <a:pt x="163" y="100"/>
                  <a:pt x="163" y="100"/>
                </a:cubicBezTo>
                <a:cubicBezTo>
                  <a:pt x="163" y="100"/>
                  <a:pt x="163" y="100"/>
                  <a:pt x="164" y="101"/>
                </a:cubicBezTo>
                <a:cubicBezTo>
                  <a:pt x="164" y="102"/>
                  <a:pt x="165" y="103"/>
                  <a:pt x="165" y="103"/>
                </a:cubicBezTo>
                <a:cubicBezTo>
                  <a:pt x="165" y="103"/>
                  <a:pt x="169" y="102"/>
                  <a:pt x="169" y="106"/>
                </a:cubicBezTo>
                <a:cubicBezTo>
                  <a:pt x="168" y="107"/>
                  <a:pt x="167" y="110"/>
                  <a:pt x="167" y="111"/>
                </a:cubicBezTo>
                <a:cubicBezTo>
                  <a:pt x="168" y="111"/>
                  <a:pt x="168" y="112"/>
                  <a:pt x="168" y="112"/>
                </a:cubicBezTo>
                <a:cubicBezTo>
                  <a:pt x="166" y="114"/>
                  <a:pt x="166" y="114"/>
                  <a:pt x="166" y="114"/>
                </a:cubicBezTo>
                <a:cubicBezTo>
                  <a:pt x="162" y="114"/>
                  <a:pt x="162" y="114"/>
                  <a:pt x="162" y="114"/>
                </a:cubicBezTo>
                <a:cubicBezTo>
                  <a:pt x="158" y="116"/>
                  <a:pt x="158" y="116"/>
                  <a:pt x="158" y="116"/>
                </a:cubicBezTo>
                <a:cubicBezTo>
                  <a:pt x="156" y="118"/>
                  <a:pt x="156" y="118"/>
                  <a:pt x="156" y="118"/>
                </a:cubicBezTo>
                <a:cubicBezTo>
                  <a:pt x="154" y="119"/>
                  <a:pt x="154" y="119"/>
                  <a:pt x="154" y="119"/>
                </a:cubicBezTo>
                <a:cubicBezTo>
                  <a:pt x="151" y="115"/>
                  <a:pt x="151" y="115"/>
                  <a:pt x="151" y="115"/>
                </a:cubicBezTo>
                <a:cubicBezTo>
                  <a:pt x="145" y="110"/>
                  <a:pt x="145" y="110"/>
                  <a:pt x="145" y="110"/>
                </a:cubicBezTo>
                <a:cubicBezTo>
                  <a:pt x="142" y="107"/>
                  <a:pt x="142" y="107"/>
                  <a:pt x="142" y="107"/>
                </a:cubicBezTo>
                <a:cubicBezTo>
                  <a:pt x="140" y="103"/>
                  <a:pt x="140" y="103"/>
                  <a:pt x="140" y="103"/>
                </a:cubicBezTo>
                <a:cubicBezTo>
                  <a:pt x="140" y="100"/>
                  <a:pt x="140" y="100"/>
                  <a:pt x="140" y="100"/>
                </a:cubicBezTo>
                <a:cubicBezTo>
                  <a:pt x="138" y="98"/>
                  <a:pt x="138" y="98"/>
                  <a:pt x="138" y="98"/>
                </a:cubicBezTo>
                <a:cubicBezTo>
                  <a:pt x="138" y="98"/>
                  <a:pt x="137" y="98"/>
                  <a:pt x="135" y="98"/>
                </a:cubicBezTo>
                <a:cubicBezTo>
                  <a:pt x="134" y="98"/>
                  <a:pt x="131" y="97"/>
                  <a:pt x="131" y="97"/>
                </a:cubicBezTo>
                <a:cubicBezTo>
                  <a:pt x="129" y="97"/>
                  <a:pt x="129" y="97"/>
                  <a:pt x="129" y="97"/>
                </a:cubicBezTo>
                <a:cubicBezTo>
                  <a:pt x="129" y="92"/>
                  <a:pt x="129" y="92"/>
                  <a:pt x="129" y="92"/>
                </a:cubicBezTo>
                <a:cubicBezTo>
                  <a:pt x="129" y="92"/>
                  <a:pt x="128" y="88"/>
                  <a:pt x="127" y="88"/>
                </a:cubicBezTo>
                <a:cubicBezTo>
                  <a:pt x="127" y="87"/>
                  <a:pt x="126" y="85"/>
                  <a:pt x="126" y="85"/>
                </a:cubicBezTo>
                <a:cubicBezTo>
                  <a:pt x="126" y="85"/>
                  <a:pt x="123" y="86"/>
                  <a:pt x="121" y="86"/>
                </a:cubicBezTo>
                <a:cubicBezTo>
                  <a:pt x="120" y="87"/>
                  <a:pt x="118" y="88"/>
                  <a:pt x="117" y="89"/>
                </a:cubicBezTo>
                <a:cubicBezTo>
                  <a:pt x="116" y="90"/>
                  <a:pt x="114" y="91"/>
                  <a:pt x="114" y="91"/>
                </a:cubicBezTo>
                <a:cubicBezTo>
                  <a:pt x="109" y="93"/>
                  <a:pt x="109" y="93"/>
                  <a:pt x="109" y="93"/>
                </a:cubicBezTo>
                <a:cubicBezTo>
                  <a:pt x="106" y="91"/>
                  <a:pt x="106" y="91"/>
                  <a:pt x="106" y="91"/>
                </a:cubicBezTo>
                <a:cubicBezTo>
                  <a:pt x="101" y="90"/>
                  <a:pt x="101" y="90"/>
                  <a:pt x="101" y="90"/>
                </a:cubicBezTo>
                <a:cubicBezTo>
                  <a:pt x="99" y="94"/>
                  <a:pt x="99" y="94"/>
                  <a:pt x="99" y="94"/>
                </a:cubicBezTo>
                <a:cubicBezTo>
                  <a:pt x="99" y="94"/>
                  <a:pt x="98" y="92"/>
                  <a:pt x="97" y="91"/>
                </a:cubicBezTo>
                <a:cubicBezTo>
                  <a:pt x="97" y="89"/>
                  <a:pt x="96" y="86"/>
                  <a:pt x="96" y="86"/>
                </a:cubicBezTo>
                <a:cubicBezTo>
                  <a:pt x="96" y="86"/>
                  <a:pt x="95" y="85"/>
                  <a:pt x="94" y="85"/>
                </a:cubicBezTo>
                <a:cubicBezTo>
                  <a:pt x="93" y="85"/>
                  <a:pt x="91" y="84"/>
                  <a:pt x="91" y="84"/>
                </a:cubicBezTo>
                <a:cubicBezTo>
                  <a:pt x="88" y="84"/>
                  <a:pt x="88" y="84"/>
                  <a:pt x="88" y="84"/>
                </a:cubicBezTo>
                <a:cubicBezTo>
                  <a:pt x="85" y="88"/>
                  <a:pt x="85" y="88"/>
                  <a:pt x="85" y="88"/>
                </a:cubicBezTo>
                <a:cubicBezTo>
                  <a:pt x="80" y="90"/>
                  <a:pt x="80" y="90"/>
                  <a:pt x="80" y="90"/>
                </a:cubicBezTo>
                <a:cubicBezTo>
                  <a:pt x="76" y="88"/>
                  <a:pt x="76" y="88"/>
                  <a:pt x="76" y="88"/>
                </a:cubicBezTo>
                <a:cubicBezTo>
                  <a:pt x="76" y="88"/>
                  <a:pt x="75" y="86"/>
                  <a:pt x="74" y="87"/>
                </a:cubicBezTo>
                <a:cubicBezTo>
                  <a:pt x="73" y="87"/>
                  <a:pt x="70" y="86"/>
                  <a:pt x="70" y="86"/>
                </a:cubicBezTo>
                <a:cubicBezTo>
                  <a:pt x="70" y="86"/>
                  <a:pt x="69" y="85"/>
                  <a:pt x="69" y="84"/>
                </a:cubicBezTo>
                <a:cubicBezTo>
                  <a:pt x="69" y="83"/>
                  <a:pt x="66" y="81"/>
                  <a:pt x="66" y="81"/>
                </a:cubicBezTo>
                <a:cubicBezTo>
                  <a:pt x="66" y="81"/>
                  <a:pt x="62" y="79"/>
                  <a:pt x="61" y="79"/>
                </a:cubicBezTo>
                <a:cubicBezTo>
                  <a:pt x="60" y="80"/>
                  <a:pt x="57" y="80"/>
                  <a:pt x="56" y="80"/>
                </a:cubicBezTo>
                <a:cubicBezTo>
                  <a:pt x="54" y="80"/>
                  <a:pt x="49" y="79"/>
                  <a:pt x="49" y="79"/>
                </a:cubicBezTo>
                <a:cubicBezTo>
                  <a:pt x="45" y="82"/>
                  <a:pt x="45" y="82"/>
                  <a:pt x="45" y="82"/>
                </a:cubicBezTo>
                <a:cubicBezTo>
                  <a:pt x="45" y="82"/>
                  <a:pt x="43" y="82"/>
                  <a:pt x="41" y="83"/>
                </a:cubicBezTo>
                <a:cubicBezTo>
                  <a:pt x="40" y="83"/>
                  <a:pt x="38" y="84"/>
                  <a:pt x="38" y="84"/>
                </a:cubicBezTo>
                <a:cubicBezTo>
                  <a:pt x="38" y="84"/>
                  <a:pt x="34" y="83"/>
                  <a:pt x="33" y="83"/>
                </a:cubicBezTo>
                <a:cubicBezTo>
                  <a:pt x="32" y="83"/>
                  <a:pt x="32" y="83"/>
                  <a:pt x="30" y="83"/>
                </a:cubicBezTo>
                <a:cubicBezTo>
                  <a:pt x="28" y="83"/>
                  <a:pt x="23" y="83"/>
                  <a:pt x="23" y="83"/>
                </a:cubicBezTo>
                <a:cubicBezTo>
                  <a:pt x="26" y="80"/>
                  <a:pt x="26" y="80"/>
                  <a:pt x="26" y="80"/>
                </a:cubicBezTo>
                <a:cubicBezTo>
                  <a:pt x="26" y="80"/>
                  <a:pt x="27" y="78"/>
                  <a:pt x="26" y="77"/>
                </a:cubicBezTo>
                <a:cubicBezTo>
                  <a:pt x="25" y="76"/>
                  <a:pt x="25" y="75"/>
                  <a:pt x="24" y="75"/>
                </a:cubicBezTo>
                <a:cubicBezTo>
                  <a:pt x="23" y="74"/>
                  <a:pt x="20" y="72"/>
                  <a:pt x="20" y="72"/>
                </a:cubicBezTo>
                <a:cubicBezTo>
                  <a:pt x="20" y="72"/>
                  <a:pt x="20" y="72"/>
                  <a:pt x="20" y="71"/>
                </a:cubicBezTo>
                <a:cubicBezTo>
                  <a:pt x="19" y="70"/>
                  <a:pt x="18" y="67"/>
                  <a:pt x="18" y="67"/>
                </a:cubicBezTo>
                <a:cubicBezTo>
                  <a:pt x="17" y="65"/>
                  <a:pt x="17" y="65"/>
                  <a:pt x="17" y="65"/>
                </a:cubicBezTo>
                <a:cubicBezTo>
                  <a:pt x="17" y="65"/>
                  <a:pt x="14" y="63"/>
                  <a:pt x="15" y="61"/>
                </a:cubicBezTo>
                <a:cubicBezTo>
                  <a:pt x="16" y="59"/>
                  <a:pt x="18" y="54"/>
                  <a:pt x="18" y="54"/>
                </a:cubicBezTo>
                <a:cubicBezTo>
                  <a:pt x="19" y="49"/>
                  <a:pt x="19" y="49"/>
                  <a:pt x="19" y="49"/>
                </a:cubicBezTo>
                <a:cubicBezTo>
                  <a:pt x="18" y="46"/>
                  <a:pt x="18" y="46"/>
                  <a:pt x="18" y="46"/>
                </a:cubicBezTo>
                <a:cubicBezTo>
                  <a:pt x="16" y="43"/>
                  <a:pt x="16" y="43"/>
                  <a:pt x="16" y="43"/>
                </a:cubicBezTo>
                <a:cubicBezTo>
                  <a:pt x="16" y="43"/>
                  <a:pt x="15" y="43"/>
                  <a:pt x="14" y="41"/>
                </a:cubicBezTo>
                <a:cubicBezTo>
                  <a:pt x="14" y="38"/>
                  <a:pt x="14" y="38"/>
                  <a:pt x="13" y="37"/>
                </a:cubicBezTo>
                <a:cubicBezTo>
                  <a:pt x="12" y="35"/>
                  <a:pt x="8" y="34"/>
                  <a:pt x="8" y="34"/>
                </a:cubicBezTo>
                <a:cubicBezTo>
                  <a:pt x="3" y="34"/>
                  <a:pt x="3" y="34"/>
                  <a:pt x="3" y="34"/>
                </a:cubicBezTo>
                <a:lnTo>
                  <a:pt x="2" y="33"/>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33" name="Google Shape;4350;p183">
            <a:extLst>
              <a:ext uri="{FF2B5EF4-FFF2-40B4-BE49-F238E27FC236}">
                <a16:creationId xmlns:a16="http://schemas.microsoft.com/office/drawing/2014/main" id="{A4338F2C-0D82-C93B-EBF3-D4A82D096E06}"/>
              </a:ext>
            </a:extLst>
          </p:cNvPr>
          <p:cNvSpPr/>
          <p:nvPr/>
        </p:nvSpPr>
        <p:spPr>
          <a:xfrm>
            <a:off x="8529385" y="4022006"/>
            <a:ext cx="742487" cy="510020"/>
          </a:xfrm>
          <a:custGeom>
            <a:avLst/>
            <a:gdLst/>
            <a:ahLst/>
            <a:cxnLst/>
            <a:rect l="l" t="t" r="r" b="b"/>
            <a:pathLst>
              <a:path w="240" h="170" extrusionOk="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34" name="Google Shape;4351;p183">
            <a:extLst>
              <a:ext uri="{FF2B5EF4-FFF2-40B4-BE49-F238E27FC236}">
                <a16:creationId xmlns:a16="http://schemas.microsoft.com/office/drawing/2014/main" id="{A46EE91D-1A42-DE02-5101-9B0690C29BFD}"/>
              </a:ext>
            </a:extLst>
          </p:cNvPr>
          <p:cNvSpPr/>
          <p:nvPr/>
        </p:nvSpPr>
        <p:spPr>
          <a:xfrm>
            <a:off x="9127253" y="2688443"/>
            <a:ext cx="890091" cy="809096"/>
          </a:xfrm>
          <a:custGeom>
            <a:avLst/>
            <a:gdLst/>
            <a:ahLst/>
            <a:cxnLst/>
            <a:rect l="l" t="t" r="r" b="b"/>
            <a:pathLst>
              <a:path w="288" h="270" extrusionOk="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35" name="Google Shape;4352;p183">
            <a:extLst>
              <a:ext uri="{FF2B5EF4-FFF2-40B4-BE49-F238E27FC236}">
                <a16:creationId xmlns:a16="http://schemas.microsoft.com/office/drawing/2014/main" id="{E2523920-1B26-1F76-ECF9-559520F033F3}"/>
              </a:ext>
            </a:extLst>
          </p:cNvPr>
          <p:cNvSpPr/>
          <p:nvPr/>
        </p:nvSpPr>
        <p:spPr>
          <a:xfrm>
            <a:off x="9649080" y="3893418"/>
            <a:ext cx="480083" cy="456561"/>
          </a:xfrm>
          <a:custGeom>
            <a:avLst/>
            <a:gdLst/>
            <a:ahLst/>
            <a:cxnLst/>
            <a:rect l="l" t="t" r="r" b="b"/>
            <a:pathLst>
              <a:path w="155" h="152" extrusionOk="0">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36" name="Google Shape;4353;p183">
            <a:extLst>
              <a:ext uri="{FF2B5EF4-FFF2-40B4-BE49-F238E27FC236}">
                <a16:creationId xmlns:a16="http://schemas.microsoft.com/office/drawing/2014/main" id="{FFCD14AD-DF90-7EBE-5F43-C662E6554BED}"/>
              </a:ext>
            </a:extLst>
          </p:cNvPr>
          <p:cNvSpPr/>
          <p:nvPr/>
        </p:nvSpPr>
        <p:spPr>
          <a:xfrm>
            <a:off x="7032482" y="3642020"/>
            <a:ext cx="399571" cy="326529"/>
          </a:xfrm>
          <a:custGeom>
            <a:avLst/>
            <a:gdLst/>
            <a:ahLst/>
            <a:cxnLst/>
            <a:rect l="l" t="t" r="r" b="b"/>
            <a:pathLst>
              <a:path w="129" h="109" extrusionOk="0">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37" name="Google Shape;4354;p183">
            <a:extLst>
              <a:ext uri="{FF2B5EF4-FFF2-40B4-BE49-F238E27FC236}">
                <a16:creationId xmlns:a16="http://schemas.microsoft.com/office/drawing/2014/main" id="{50719C20-8EEE-8900-3E15-F3F19E1A8BD4}"/>
              </a:ext>
            </a:extLst>
          </p:cNvPr>
          <p:cNvSpPr/>
          <p:nvPr/>
        </p:nvSpPr>
        <p:spPr>
          <a:xfrm>
            <a:off x="8037375" y="3714261"/>
            <a:ext cx="742487" cy="398768"/>
          </a:xfrm>
          <a:custGeom>
            <a:avLst/>
            <a:gdLst/>
            <a:ahLst/>
            <a:cxnLst/>
            <a:rect l="l" t="t" r="r" b="b"/>
            <a:pathLst>
              <a:path w="240" h="133" extrusionOk="0">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38" name="Google Shape;4355;p183">
            <a:extLst>
              <a:ext uri="{FF2B5EF4-FFF2-40B4-BE49-F238E27FC236}">
                <a16:creationId xmlns:a16="http://schemas.microsoft.com/office/drawing/2014/main" id="{1E742B61-0D20-2109-65B8-C014399EB31C}"/>
              </a:ext>
            </a:extLst>
          </p:cNvPr>
          <p:cNvSpPr/>
          <p:nvPr/>
        </p:nvSpPr>
        <p:spPr>
          <a:xfrm>
            <a:off x="11427770" y="4247398"/>
            <a:ext cx="899036" cy="320749"/>
          </a:xfrm>
          <a:custGeom>
            <a:avLst/>
            <a:gdLst/>
            <a:ahLst/>
            <a:cxnLst/>
            <a:rect l="l" t="t" r="r" b="b"/>
            <a:pathLst>
              <a:path w="291" h="107" extrusionOk="0">
                <a:moveTo>
                  <a:pt x="231" y="69"/>
                </a:moveTo>
                <a:cubicBezTo>
                  <a:pt x="232" y="69"/>
                  <a:pt x="232" y="69"/>
                  <a:pt x="232" y="69"/>
                </a:cubicBezTo>
                <a:cubicBezTo>
                  <a:pt x="231" y="68"/>
                  <a:pt x="231" y="68"/>
                  <a:pt x="231" y="68"/>
                </a:cubicBezTo>
                <a:cubicBezTo>
                  <a:pt x="231" y="68"/>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4" y="67"/>
                  <a:pt x="234" y="67"/>
                  <a:pt x="234" y="67"/>
                </a:cubicBezTo>
                <a:cubicBezTo>
                  <a:pt x="234" y="67"/>
                  <a:pt x="234" y="67"/>
                  <a:pt x="234" y="67"/>
                </a:cubicBezTo>
                <a:cubicBezTo>
                  <a:pt x="235" y="67"/>
                  <a:pt x="237"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9" y="67"/>
                  <a:pt x="249" y="67"/>
                  <a:pt x="249" y="67"/>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2" y="70"/>
                  <a:pt x="252" y="70"/>
                  <a:pt x="252" y="70"/>
                </a:cubicBezTo>
                <a:cubicBezTo>
                  <a:pt x="252" y="70"/>
                  <a:pt x="263" y="72"/>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31" y="69"/>
                  <a:pt x="231" y="69"/>
                  <a:pt x="231" y="69"/>
                </a:cubicBezTo>
                <a:close/>
                <a:moveTo>
                  <a:pt x="233" y="67"/>
                </a:moveTo>
                <a:cubicBezTo>
                  <a:pt x="233" y="67"/>
                  <a:pt x="233" y="67"/>
                  <a:pt x="233" y="67"/>
                </a:cubicBezTo>
                <a:cubicBezTo>
                  <a:pt x="233" y="67"/>
                  <a:pt x="233" y="67"/>
                  <a:pt x="233" y="67"/>
                </a:cubicBezTo>
                <a:cubicBezTo>
                  <a:pt x="233" y="67"/>
                  <a:pt x="233" y="67"/>
                  <a:pt x="233" y="67"/>
                </a:cubicBezTo>
                <a:close/>
                <a:moveTo>
                  <a:pt x="269" y="71"/>
                </a:move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70" y="71"/>
                  <a:pt x="270" y="71"/>
                  <a:pt x="270" y="71"/>
                </a:cubicBezTo>
                <a:cubicBezTo>
                  <a:pt x="270" y="71"/>
                  <a:pt x="270" y="71"/>
                  <a:pt x="270" y="71"/>
                </a:cubicBezTo>
                <a:cubicBezTo>
                  <a:pt x="270" y="71"/>
                  <a:pt x="270" y="71"/>
                  <a:pt x="270" y="71"/>
                </a:cubicBezTo>
                <a:cubicBezTo>
                  <a:pt x="270" y="71"/>
                  <a:pt x="270" y="71"/>
                  <a:pt x="270" y="71"/>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2" y="70"/>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6" y="69"/>
                  <a:pt x="276" y="69"/>
                  <a:pt x="278" y="70"/>
                </a:cubicBezTo>
                <a:cubicBezTo>
                  <a:pt x="280" y="71"/>
                  <a:pt x="283" y="72"/>
                  <a:pt x="285" y="72"/>
                </a:cubicBezTo>
                <a:cubicBezTo>
                  <a:pt x="289" y="72"/>
                  <a:pt x="289" y="72"/>
                  <a:pt x="289" y="72"/>
                </a:cubicBezTo>
                <a:cubicBezTo>
                  <a:pt x="290" y="69"/>
                  <a:pt x="290" y="69"/>
                  <a:pt x="290" y="69"/>
                </a:cubicBezTo>
                <a:cubicBezTo>
                  <a:pt x="291" y="71"/>
                  <a:pt x="289" y="61"/>
                  <a:pt x="290" y="58"/>
                </a:cubicBezTo>
                <a:cubicBezTo>
                  <a:pt x="289" y="57"/>
                  <a:pt x="288" y="56"/>
                  <a:pt x="288" y="55"/>
                </a:cubicBezTo>
                <a:cubicBezTo>
                  <a:pt x="287" y="54"/>
                  <a:pt x="282" y="54"/>
                  <a:pt x="282" y="54"/>
                </a:cubicBezTo>
                <a:cubicBezTo>
                  <a:pt x="278" y="53"/>
                  <a:pt x="278" y="53"/>
                  <a:pt x="278" y="53"/>
                </a:cubicBezTo>
                <a:cubicBezTo>
                  <a:pt x="275" y="52"/>
                  <a:pt x="275" y="52"/>
                  <a:pt x="275" y="52"/>
                </a:cubicBezTo>
                <a:cubicBezTo>
                  <a:pt x="272" y="47"/>
                  <a:pt x="272" y="47"/>
                  <a:pt x="272" y="47"/>
                </a:cubicBezTo>
                <a:cubicBezTo>
                  <a:pt x="269" y="45"/>
                  <a:pt x="269" y="45"/>
                  <a:pt x="269" y="45"/>
                </a:cubicBezTo>
                <a:cubicBezTo>
                  <a:pt x="266" y="41"/>
                  <a:pt x="266" y="41"/>
                  <a:pt x="266" y="41"/>
                </a:cubicBezTo>
                <a:cubicBezTo>
                  <a:pt x="267" y="39"/>
                  <a:pt x="267" y="39"/>
                  <a:pt x="267" y="39"/>
                </a:cubicBezTo>
                <a:cubicBezTo>
                  <a:pt x="270" y="35"/>
                  <a:pt x="270" y="35"/>
                  <a:pt x="270" y="35"/>
                </a:cubicBezTo>
                <a:cubicBezTo>
                  <a:pt x="270" y="35"/>
                  <a:pt x="271" y="35"/>
                  <a:pt x="272" y="33"/>
                </a:cubicBezTo>
                <a:cubicBezTo>
                  <a:pt x="274" y="30"/>
                  <a:pt x="272" y="30"/>
                  <a:pt x="272" y="30"/>
                </a:cubicBezTo>
                <a:cubicBezTo>
                  <a:pt x="272" y="30"/>
                  <a:pt x="268" y="28"/>
                  <a:pt x="266" y="27"/>
                </a:cubicBezTo>
                <a:cubicBezTo>
                  <a:pt x="264" y="26"/>
                  <a:pt x="261" y="29"/>
                  <a:pt x="261" y="29"/>
                </a:cubicBezTo>
                <a:cubicBezTo>
                  <a:pt x="255" y="28"/>
                  <a:pt x="255" y="28"/>
                  <a:pt x="255" y="28"/>
                </a:cubicBezTo>
                <a:cubicBezTo>
                  <a:pt x="250" y="28"/>
                  <a:pt x="250" y="28"/>
                  <a:pt x="250" y="28"/>
                </a:cubicBezTo>
                <a:cubicBezTo>
                  <a:pt x="246" y="24"/>
                  <a:pt x="246" y="24"/>
                  <a:pt x="246" y="24"/>
                </a:cubicBezTo>
                <a:cubicBezTo>
                  <a:pt x="239" y="22"/>
                  <a:pt x="239" y="22"/>
                  <a:pt x="239" y="22"/>
                </a:cubicBezTo>
                <a:cubicBezTo>
                  <a:pt x="235" y="20"/>
                  <a:pt x="235" y="20"/>
                  <a:pt x="235" y="20"/>
                </a:cubicBezTo>
                <a:cubicBezTo>
                  <a:pt x="235" y="20"/>
                  <a:pt x="235" y="12"/>
                  <a:pt x="235" y="11"/>
                </a:cubicBezTo>
                <a:cubicBezTo>
                  <a:pt x="235" y="9"/>
                  <a:pt x="235" y="6"/>
                  <a:pt x="235" y="6"/>
                </a:cubicBezTo>
                <a:cubicBezTo>
                  <a:pt x="235" y="6"/>
                  <a:pt x="229" y="5"/>
                  <a:pt x="226" y="6"/>
                </a:cubicBezTo>
                <a:cubicBezTo>
                  <a:pt x="224" y="7"/>
                  <a:pt x="221" y="6"/>
                  <a:pt x="221" y="6"/>
                </a:cubicBezTo>
                <a:cubicBezTo>
                  <a:pt x="221" y="6"/>
                  <a:pt x="213" y="5"/>
                  <a:pt x="212" y="3"/>
                </a:cubicBezTo>
                <a:cubicBezTo>
                  <a:pt x="212" y="1"/>
                  <a:pt x="212" y="2"/>
                  <a:pt x="211" y="2"/>
                </a:cubicBezTo>
                <a:cubicBezTo>
                  <a:pt x="209" y="2"/>
                  <a:pt x="203" y="2"/>
                  <a:pt x="203" y="2"/>
                </a:cubicBezTo>
                <a:cubicBezTo>
                  <a:pt x="197" y="0"/>
                  <a:pt x="197" y="0"/>
                  <a:pt x="197" y="0"/>
                </a:cubicBezTo>
                <a:cubicBezTo>
                  <a:pt x="197" y="9"/>
                  <a:pt x="197" y="9"/>
                  <a:pt x="197" y="9"/>
                </a:cubicBezTo>
                <a:cubicBezTo>
                  <a:pt x="196" y="7"/>
                  <a:pt x="196" y="7"/>
                  <a:pt x="196" y="7"/>
                </a:cubicBezTo>
                <a:cubicBezTo>
                  <a:pt x="186" y="6"/>
                  <a:pt x="186" y="6"/>
                  <a:pt x="186" y="6"/>
                </a:cubicBezTo>
                <a:cubicBezTo>
                  <a:pt x="180" y="9"/>
                  <a:pt x="180" y="9"/>
                  <a:pt x="180" y="9"/>
                </a:cubicBezTo>
                <a:cubicBezTo>
                  <a:pt x="175" y="11"/>
                  <a:pt x="175" y="11"/>
                  <a:pt x="175" y="11"/>
                </a:cubicBezTo>
                <a:cubicBezTo>
                  <a:pt x="175" y="14"/>
                  <a:pt x="175" y="14"/>
                  <a:pt x="175" y="14"/>
                </a:cubicBezTo>
                <a:cubicBezTo>
                  <a:pt x="173" y="17"/>
                  <a:pt x="173" y="17"/>
                  <a:pt x="173" y="17"/>
                </a:cubicBezTo>
                <a:cubicBezTo>
                  <a:pt x="173" y="17"/>
                  <a:pt x="170" y="18"/>
                  <a:pt x="168" y="18"/>
                </a:cubicBezTo>
                <a:cubicBezTo>
                  <a:pt x="168" y="19"/>
                  <a:pt x="167" y="21"/>
                  <a:pt x="167" y="22"/>
                </a:cubicBezTo>
                <a:cubicBezTo>
                  <a:pt x="166" y="23"/>
                  <a:pt x="164" y="23"/>
                  <a:pt x="164" y="23"/>
                </a:cubicBezTo>
                <a:cubicBezTo>
                  <a:pt x="160" y="22"/>
                  <a:pt x="160" y="22"/>
                  <a:pt x="160" y="22"/>
                </a:cubicBezTo>
                <a:cubicBezTo>
                  <a:pt x="157" y="22"/>
                  <a:pt x="157" y="22"/>
                  <a:pt x="157" y="22"/>
                </a:cubicBezTo>
                <a:cubicBezTo>
                  <a:pt x="155" y="20"/>
                  <a:pt x="155" y="20"/>
                  <a:pt x="155" y="20"/>
                </a:cubicBezTo>
                <a:cubicBezTo>
                  <a:pt x="157" y="16"/>
                  <a:pt x="157" y="16"/>
                  <a:pt x="157" y="16"/>
                </a:cubicBezTo>
                <a:cubicBezTo>
                  <a:pt x="157" y="14"/>
                  <a:pt x="157" y="14"/>
                  <a:pt x="157" y="14"/>
                </a:cubicBezTo>
                <a:cubicBezTo>
                  <a:pt x="151" y="14"/>
                  <a:pt x="151" y="14"/>
                  <a:pt x="151" y="14"/>
                </a:cubicBezTo>
                <a:cubicBezTo>
                  <a:pt x="145" y="12"/>
                  <a:pt x="145" y="12"/>
                  <a:pt x="145" y="12"/>
                </a:cubicBezTo>
                <a:cubicBezTo>
                  <a:pt x="132" y="11"/>
                  <a:pt x="132" y="11"/>
                  <a:pt x="132" y="11"/>
                </a:cubicBezTo>
                <a:cubicBezTo>
                  <a:pt x="124" y="9"/>
                  <a:pt x="124" y="9"/>
                  <a:pt x="124" y="9"/>
                </a:cubicBezTo>
                <a:cubicBezTo>
                  <a:pt x="119" y="4"/>
                  <a:pt x="119" y="4"/>
                  <a:pt x="119" y="4"/>
                </a:cubicBezTo>
                <a:cubicBezTo>
                  <a:pt x="111" y="2"/>
                  <a:pt x="111" y="2"/>
                  <a:pt x="111" y="2"/>
                </a:cubicBezTo>
                <a:cubicBezTo>
                  <a:pt x="104" y="7"/>
                  <a:pt x="104" y="7"/>
                  <a:pt x="104" y="7"/>
                </a:cubicBezTo>
                <a:cubicBezTo>
                  <a:pt x="104" y="7"/>
                  <a:pt x="97" y="4"/>
                  <a:pt x="94" y="4"/>
                </a:cubicBezTo>
                <a:cubicBezTo>
                  <a:pt x="92" y="5"/>
                  <a:pt x="88" y="6"/>
                  <a:pt x="87" y="7"/>
                </a:cubicBezTo>
                <a:cubicBezTo>
                  <a:pt x="86" y="7"/>
                  <a:pt x="84" y="10"/>
                  <a:pt x="83" y="10"/>
                </a:cubicBezTo>
                <a:cubicBezTo>
                  <a:pt x="81" y="11"/>
                  <a:pt x="79" y="10"/>
                  <a:pt x="77" y="10"/>
                </a:cubicBezTo>
                <a:cubicBezTo>
                  <a:pt x="76" y="11"/>
                  <a:pt x="75" y="12"/>
                  <a:pt x="73" y="12"/>
                </a:cubicBezTo>
                <a:cubicBezTo>
                  <a:pt x="71" y="12"/>
                  <a:pt x="70" y="11"/>
                  <a:pt x="68" y="11"/>
                </a:cubicBezTo>
                <a:cubicBezTo>
                  <a:pt x="67" y="12"/>
                  <a:pt x="66" y="13"/>
                  <a:pt x="64" y="13"/>
                </a:cubicBezTo>
                <a:cubicBezTo>
                  <a:pt x="62" y="13"/>
                  <a:pt x="61" y="11"/>
                  <a:pt x="61" y="11"/>
                </a:cubicBezTo>
                <a:cubicBezTo>
                  <a:pt x="58" y="11"/>
                  <a:pt x="58" y="11"/>
                  <a:pt x="58" y="11"/>
                </a:cubicBezTo>
                <a:cubicBezTo>
                  <a:pt x="55" y="8"/>
                  <a:pt x="55" y="8"/>
                  <a:pt x="55" y="8"/>
                </a:cubicBezTo>
                <a:cubicBezTo>
                  <a:pt x="55" y="8"/>
                  <a:pt x="54" y="10"/>
                  <a:pt x="51" y="10"/>
                </a:cubicBezTo>
                <a:cubicBezTo>
                  <a:pt x="49" y="9"/>
                  <a:pt x="47" y="8"/>
                  <a:pt x="45" y="9"/>
                </a:cubicBezTo>
                <a:cubicBezTo>
                  <a:pt x="43" y="9"/>
                  <a:pt x="40" y="10"/>
                  <a:pt x="40" y="10"/>
                </a:cubicBezTo>
                <a:cubicBezTo>
                  <a:pt x="32" y="7"/>
                  <a:pt x="32" y="7"/>
                  <a:pt x="32" y="7"/>
                </a:cubicBezTo>
                <a:cubicBezTo>
                  <a:pt x="27" y="6"/>
                  <a:pt x="27" y="6"/>
                  <a:pt x="27" y="6"/>
                </a:cubicBezTo>
                <a:cubicBezTo>
                  <a:pt x="23" y="5"/>
                  <a:pt x="23" y="5"/>
                  <a:pt x="23" y="5"/>
                </a:cubicBezTo>
                <a:cubicBezTo>
                  <a:pt x="21" y="8"/>
                  <a:pt x="21" y="8"/>
                  <a:pt x="21" y="8"/>
                </a:cubicBezTo>
                <a:cubicBezTo>
                  <a:pt x="16" y="8"/>
                  <a:pt x="16" y="8"/>
                  <a:pt x="16" y="8"/>
                </a:cubicBezTo>
                <a:cubicBezTo>
                  <a:pt x="16" y="8"/>
                  <a:pt x="10" y="6"/>
                  <a:pt x="6" y="7"/>
                </a:cubicBezTo>
                <a:cubicBezTo>
                  <a:pt x="5" y="7"/>
                  <a:pt x="2" y="10"/>
                  <a:pt x="1" y="10"/>
                </a:cubicBezTo>
                <a:cubicBezTo>
                  <a:pt x="0" y="11"/>
                  <a:pt x="1" y="11"/>
                  <a:pt x="2" y="14"/>
                </a:cubicBezTo>
                <a:cubicBezTo>
                  <a:pt x="2" y="16"/>
                  <a:pt x="1" y="20"/>
                  <a:pt x="1" y="20"/>
                </a:cubicBezTo>
                <a:cubicBezTo>
                  <a:pt x="7" y="21"/>
                  <a:pt x="7" y="21"/>
                  <a:pt x="7" y="21"/>
                </a:cubicBezTo>
                <a:cubicBezTo>
                  <a:pt x="12" y="23"/>
                  <a:pt x="12" y="23"/>
                  <a:pt x="12" y="23"/>
                </a:cubicBezTo>
                <a:cubicBezTo>
                  <a:pt x="13" y="27"/>
                  <a:pt x="13" y="27"/>
                  <a:pt x="13" y="27"/>
                </a:cubicBezTo>
                <a:cubicBezTo>
                  <a:pt x="13" y="27"/>
                  <a:pt x="16" y="30"/>
                  <a:pt x="17" y="29"/>
                </a:cubicBezTo>
                <a:cubicBezTo>
                  <a:pt x="18" y="29"/>
                  <a:pt x="17" y="28"/>
                  <a:pt x="18" y="27"/>
                </a:cubicBezTo>
                <a:cubicBezTo>
                  <a:pt x="18" y="27"/>
                  <a:pt x="19" y="29"/>
                  <a:pt x="21" y="29"/>
                </a:cubicBezTo>
                <a:cubicBezTo>
                  <a:pt x="21" y="29"/>
                  <a:pt x="23" y="28"/>
                  <a:pt x="24" y="28"/>
                </a:cubicBezTo>
                <a:cubicBezTo>
                  <a:pt x="26" y="29"/>
                  <a:pt x="27" y="30"/>
                  <a:pt x="28" y="30"/>
                </a:cubicBezTo>
                <a:cubicBezTo>
                  <a:pt x="29" y="30"/>
                  <a:pt x="31" y="29"/>
                  <a:pt x="31" y="29"/>
                </a:cubicBezTo>
                <a:cubicBezTo>
                  <a:pt x="33" y="28"/>
                  <a:pt x="36" y="27"/>
                  <a:pt x="39" y="30"/>
                </a:cubicBezTo>
                <a:cubicBezTo>
                  <a:pt x="41" y="32"/>
                  <a:pt x="40" y="33"/>
                  <a:pt x="42" y="33"/>
                </a:cubicBezTo>
                <a:cubicBezTo>
                  <a:pt x="43" y="33"/>
                  <a:pt x="43" y="31"/>
                  <a:pt x="44" y="31"/>
                </a:cubicBezTo>
                <a:cubicBezTo>
                  <a:pt x="46" y="31"/>
                  <a:pt x="46" y="32"/>
                  <a:pt x="47" y="33"/>
                </a:cubicBezTo>
                <a:cubicBezTo>
                  <a:pt x="49" y="35"/>
                  <a:pt x="49" y="37"/>
                  <a:pt x="51" y="38"/>
                </a:cubicBezTo>
                <a:cubicBezTo>
                  <a:pt x="51" y="39"/>
                  <a:pt x="52" y="40"/>
                  <a:pt x="54" y="40"/>
                </a:cubicBezTo>
                <a:cubicBezTo>
                  <a:pt x="54" y="40"/>
                  <a:pt x="55" y="39"/>
                  <a:pt x="55" y="39"/>
                </a:cubicBezTo>
                <a:cubicBezTo>
                  <a:pt x="57" y="39"/>
                  <a:pt x="59" y="39"/>
                  <a:pt x="60" y="40"/>
                </a:cubicBezTo>
                <a:cubicBezTo>
                  <a:pt x="64" y="40"/>
                  <a:pt x="65" y="40"/>
                  <a:pt x="66" y="41"/>
                </a:cubicBezTo>
                <a:cubicBezTo>
                  <a:pt x="67" y="43"/>
                  <a:pt x="69" y="46"/>
                  <a:pt x="70" y="48"/>
                </a:cubicBezTo>
                <a:cubicBezTo>
                  <a:pt x="71" y="50"/>
                  <a:pt x="72" y="54"/>
                  <a:pt x="73" y="55"/>
                </a:cubicBezTo>
                <a:cubicBezTo>
                  <a:pt x="74" y="57"/>
                  <a:pt x="77" y="58"/>
                  <a:pt x="78" y="60"/>
                </a:cubicBezTo>
                <a:cubicBezTo>
                  <a:pt x="79" y="61"/>
                  <a:pt x="81" y="67"/>
                  <a:pt x="82" y="69"/>
                </a:cubicBezTo>
                <a:cubicBezTo>
                  <a:pt x="82" y="71"/>
                  <a:pt x="85" y="74"/>
                  <a:pt x="86" y="78"/>
                </a:cubicBezTo>
                <a:cubicBezTo>
                  <a:pt x="88" y="82"/>
                  <a:pt x="88" y="85"/>
                  <a:pt x="88" y="85"/>
                </a:cubicBezTo>
                <a:cubicBezTo>
                  <a:pt x="88" y="89"/>
                  <a:pt x="88" y="89"/>
                  <a:pt x="88" y="89"/>
                </a:cubicBezTo>
                <a:cubicBezTo>
                  <a:pt x="88" y="89"/>
                  <a:pt x="85" y="98"/>
                  <a:pt x="83" y="100"/>
                </a:cubicBezTo>
                <a:cubicBezTo>
                  <a:pt x="81" y="102"/>
                  <a:pt x="84" y="105"/>
                  <a:pt x="87" y="106"/>
                </a:cubicBezTo>
                <a:cubicBezTo>
                  <a:pt x="90" y="107"/>
                  <a:pt x="98" y="103"/>
                  <a:pt x="98" y="103"/>
                </a:cubicBezTo>
                <a:cubicBezTo>
                  <a:pt x="103" y="101"/>
                  <a:pt x="103" y="101"/>
                  <a:pt x="103" y="101"/>
                </a:cubicBezTo>
                <a:cubicBezTo>
                  <a:pt x="108" y="100"/>
                  <a:pt x="108" y="100"/>
                  <a:pt x="108" y="100"/>
                </a:cubicBezTo>
                <a:cubicBezTo>
                  <a:pt x="108" y="100"/>
                  <a:pt x="120" y="99"/>
                  <a:pt x="122" y="98"/>
                </a:cubicBezTo>
                <a:cubicBezTo>
                  <a:pt x="125" y="96"/>
                  <a:pt x="125" y="94"/>
                  <a:pt x="125" y="94"/>
                </a:cubicBezTo>
                <a:cubicBezTo>
                  <a:pt x="124" y="91"/>
                  <a:pt x="124" y="91"/>
                  <a:pt x="124" y="91"/>
                </a:cubicBezTo>
                <a:cubicBezTo>
                  <a:pt x="124" y="91"/>
                  <a:pt x="130" y="88"/>
                  <a:pt x="133" y="87"/>
                </a:cubicBezTo>
                <a:cubicBezTo>
                  <a:pt x="135" y="86"/>
                  <a:pt x="137" y="88"/>
                  <a:pt x="137" y="88"/>
                </a:cubicBezTo>
                <a:cubicBezTo>
                  <a:pt x="140" y="91"/>
                  <a:pt x="140" y="91"/>
                  <a:pt x="140" y="91"/>
                </a:cubicBezTo>
                <a:cubicBezTo>
                  <a:pt x="144" y="95"/>
                  <a:pt x="144" y="95"/>
                  <a:pt x="144" y="95"/>
                </a:cubicBezTo>
                <a:cubicBezTo>
                  <a:pt x="149" y="96"/>
                  <a:pt x="149" y="96"/>
                  <a:pt x="149" y="96"/>
                </a:cubicBezTo>
                <a:cubicBezTo>
                  <a:pt x="149" y="96"/>
                  <a:pt x="152" y="99"/>
                  <a:pt x="153" y="100"/>
                </a:cubicBezTo>
                <a:cubicBezTo>
                  <a:pt x="153" y="102"/>
                  <a:pt x="153" y="102"/>
                  <a:pt x="153" y="102"/>
                </a:cubicBezTo>
                <a:cubicBezTo>
                  <a:pt x="159" y="102"/>
                  <a:pt x="159" y="102"/>
                  <a:pt x="159" y="102"/>
                </a:cubicBezTo>
                <a:cubicBezTo>
                  <a:pt x="164" y="100"/>
                  <a:pt x="164" y="100"/>
                  <a:pt x="164" y="100"/>
                </a:cubicBezTo>
                <a:cubicBezTo>
                  <a:pt x="169" y="103"/>
                  <a:pt x="169" y="103"/>
                  <a:pt x="169" y="103"/>
                </a:cubicBezTo>
                <a:cubicBezTo>
                  <a:pt x="174" y="101"/>
                  <a:pt x="174" y="101"/>
                  <a:pt x="174" y="101"/>
                </a:cubicBezTo>
                <a:cubicBezTo>
                  <a:pt x="173" y="100"/>
                  <a:pt x="169" y="99"/>
                  <a:pt x="169" y="99"/>
                </a:cubicBezTo>
                <a:cubicBezTo>
                  <a:pt x="164" y="99"/>
                  <a:pt x="164" y="99"/>
                  <a:pt x="164" y="99"/>
                </a:cubicBezTo>
                <a:cubicBezTo>
                  <a:pt x="163" y="98"/>
                  <a:pt x="163" y="98"/>
                  <a:pt x="163" y="98"/>
                </a:cubicBezTo>
                <a:cubicBezTo>
                  <a:pt x="161" y="96"/>
                  <a:pt x="161" y="96"/>
                  <a:pt x="161" y="96"/>
                </a:cubicBezTo>
                <a:cubicBezTo>
                  <a:pt x="165" y="93"/>
                  <a:pt x="165" y="93"/>
                  <a:pt x="165" y="93"/>
                </a:cubicBezTo>
                <a:cubicBezTo>
                  <a:pt x="165" y="93"/>
                  <a:pt x="167" y="93"/>
                  <a:pt x="168" y="92"/>
                </a:cubicBezTo>
                <a:cubicBezTo>
                  <a:pt x="170" y="92"/>
                  <a:pt x="176" y="90"/>
                  <a:pt x="176" y="90"/>
                </a:cubicBezTo>
                <a:cubicBezTo>
                  <a:pt x="178" y="88"/>
                  <a:pt x="178" y="88"/>
                  <a:pt x="178" y="88"/>
                </a:cubicBezTo>
                <a:cubicBezTo>
                  <a:pt x="178" y="88"/>
                  <a:pt x="180" y="86"/>
                  <a:pt x="180" y="86"/>
                </a:cubicBezTo>
                <a:cubicBezTo>
                  <a:pt x="181" y="86"/>
                  <a:pt x="183" y="86"/>
                  <a:pt x="184" y="85"/>
                </a:cubicBezTo>
                <a:cubicBezTo>
                  <a:pt x="184" y="85"/>
                  <a:pt x="185" y="84"/>
                  <a:pt x="185" y="84"/>
                </a:cubicBezTo>
                <a:cubicBezTo>
                  <a:pt x="185" y="84"/>
                  <a:pt x="185" y="83"/>
                  <a:pt x="186" y="83"/>
                </a:cubicBezTo>
                <a:cubicBezTo>
                  <a:pt x="186" y="83"/>
                  <a:pt x="187" y="83"/>
                  <a:pt x="188" y="82"/>
                </a:cubicBezTo>
                <a:cubicBezTo>
                  <a:pt x="189" y="82"/>
                  <a:pt x="189" y="82"/>
                  <a:pt x="190" y="81"/>
                </a:cubicBezTo>
                <a:cubicBezTo>
                  <a:pt x="190" y="81"/>
                  <a:pt x="191" y="78"/>
                  <a:pt x="191" y="78"/>
                </a:cubicBezTo>
                <a:cubicBezTo>
                  <a:pt x="191" y="78"/>
                  <a:pt x="191" y="78"/>
                  <a:pt x="191" y="78"/>
                </a:cubicBezTo>
                <a:cubicBezTo>
                  <a:pt x="192" y="78"/>
                  <a:pt x="193" y="79"/>
                  <a:pt x="193" y="79"/>
                </a:cubicBezTo>
                <a:cubicBezTo>
                  <a:pt x="193" y="79"/>
                  <a:pt x="195" y="79"/>
                  <a:pt x="196" y="79"/>
                </a:cubicBezTo>
                <a:cubicBezTo>
                  <a:pt x="196" y="79"/>
                  <a:pt x="198" y="78"/>
                  <a:pt x="198" y="78"/>
                </a:cubicBezTo>
                <a:cubicBezTo>
                  <a:pt x="198" y="78"/>
                  <a:pt x="198" y="77"/>
                  <a:pt x="199" y="77"/>
                </a:cubicBezTo>
                <a:cubicBezTo>
                  <a:pt x="200" y="77"/>
                  <a:pt x="201" y="77"/>
                  <a:pt x="202" y="77"/>
                </a:cubicBezTo>
                <a:cubicBezTo>
                  <a:pt x="202" y="77"/>
                  <a:pt x="204" y="77"/>
                  <a:pt x="204" y="77"/>
                </a:cubicBezTo>
                <a:cubicBezTo>
                  <a:pt x="205" y="76"/>
                  <a:pt x="205" y="76"/>
                  <a:pt x="205" y="76"/>
                </a:cubicBezTo>
                <a:cubicBezTo>
                  <a:pt x="206" y="76"/>
                  <a:pt x="205" y="75"/>
                  <a:pt x="206" y="76"/>
                </a:cubicBezTo>
                <a:cubicBezTo>
                  <a:pt x="207" y="76"/>
                  <a:pt x="206" y="77"/>
                  <a:pt x="207" y="76"/>
                </a:cubicBezTo>
                <a:cubicBezTo>
                  <a:pt x="208" y="75"/>
                  <a:pt x="209" y="73"/>
                  <a:pt x="209" y="73"/>
                </a:cubicBezTo>
                <a:cubicBezTo>
                  <a:pt x="209" y="73"/>
                  <a:pt x="208" y="73"/>
                  <a:pt x="210" y="73"/>
                </a:cubicBezTo>
                <a:cubicBezTo>
                  <a:pt x="212" y="73"/>
                  <a:pt x="212" y="73"/>
                  <a:pt x="214" y="73"/>
                </a:cubicBezTo>
                <a:cubicBezTo>
                  <a:pt x="215" y="73"/>
                  <a:pt x="217" y="72"/>
                  <a:pt x="217" y="72"/>
                </a:cubicBezTo>
                <a:cubicBezTo>
                  <a:pt x="218" y="72"/>
                  <a:pt x="219" y="71"/>
                  <a:pt x="219" y="71"/>
                </a:cubicBezTo>
                <a:cubicBezTo>
                  <a:pt x="219" y="70"/>
                  <a:pt x="215" y="68"/>
                  <a:pt x="215" y="68"/>
                </a:cubicBezTo>
                <a:cubicBezTo>
                  <a:pt x="215" y="68"/>
                  <a:pt x="213" y="67"/>
                  <a:pt x="216" y="67"/>
                </a:cubicBezTo>
                <a:cubicBezTo>
                  <a:pt x="219" y="68"/>
                  <a:pt x="220" y="68"/>
                  <a:pt x="220" y="68"/>
                </a:cubicBezTo>
                <a:cubicBezTo>
                  <a:pt x="221" y="68"/>
                  <a:pt x="221" y="67"/>
                  <a:pt x="222" y="67"/>
                </a:cubicBezTo>
                <a:cubicBezTo>
                  <a:pt x="223" y="66"/>
                  <a:pt x="224" y="65"/>
                  <a:pt x="224" y="65"/>
                </a:cubicBezTo>
                <a:cubicBezTo>
                  <a:pt x="225" y="65"/>
                  <a:pt x="227" y="67"/>
                  <a:pt x="227" y="67"/>
                </a:cubicBezTo>
                <a:cubicBezTo>
                  <a:pt x="227" y="69"/>
                  <a:pt x="227" y="69"/>
                  <a:pt x="227" y="69"/>
                </a:cubicBezTo>
                <a:cubicBezTo>
                  <a:pt x="230" y="69"/>
                  <a:pt x="230" y="69"/>
                  <a:pt x="230" y="69"/>
                </a:cubicBezTo>
                <a:cubicBezTo>
                  <a:pt x="230" y="69"/>
                  <a:pt x="231" y="69"/>
                  <a:pt x="231" y="69"/>
                </a:cubicBezTo>
                <a:cubicBezTo>
                  <a:pt x="269" y="71"/>
                  <a:pt x="269" y="71"/>
                  <a:pt x="269" y="71"/>
                </a:cubicBezTo>
                <a:close/>
                <a:moveTo>
                  <a:pt x="269" y="71"/>
                </a:moveTo>
                <a:cubicBezTo>
                  <a:pt x="269" y="71"/>
                  <a:pt x="269" y="71"/>
                  <a:pt x="269" y="71"/>
                </a:cubicBezTo>
                <a:cubicBezTo>
                  <a:pt x="269" y="71"/>
                  <a:pt x="269" y="71"/>
                  <a:pt x="269" y="71"/>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39" name="Google Shape;4356;p183">
            <a:extLst>
              <a:ext uri="{FF2B5EF4-FFF2-40B4-BE49-F238E27FC236}">
                <a16:creationId xmlns:a16="http://schemas.microsoft.com/office/drawing/2014/main" id="{172A47C1-D3A2-B838-4315-67D0FD28A0A4}"/>
              </a:ext>
            </a:extLst>
          </p:cNvPr>
          <p:cNvSpPr/>
          <p:nvPr/>
        </p:nvSpPr>
        <p:spPr>
          <a:xfrm>
            <a:off x="8826083" y="2713004"/>
            <a:ext cx="560594" cy="418996"/>
          </a:xfrm>
          <a:custGeom>
            <a:avLst/>
            <a:gdLst/>
            <a:ahLst/>
            <a:cxnLst/>
            <a:rect l="l" t="t" r="r" b="b"/>
            <a:pathLst>
              <a:path w="181" h="140" extrusionOk="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40" name="Google Shape;4357;p183">
            <a:extLst>
              <a:ext uri="{FF2B5EF4-FFF2-40B4-BE49-F238E27FC236}">
                <a16:creationId xmlns:a16="http://schemas.microsoft.com/office/drawing/2014/main" id="{5419877E-06D9-112D-8433-4D2BD3209378}"/>
              </a:ext>
            </a:extLst>
          </p:cNvPr>
          <p:cNvSpPr/>
          <p:nvPr/>
        </p:nvSpPr>
        <p:spPr>
          <a:xfrm>
            <a:off x="8823101" y="2175534"/>
            <a:ext cx="544192" cy="359758"/>
          </a:xfrm>
          <a:custGeom>
            <a:avLst/>
            <a:gdLst/>
            <a:ahLst/>
            <a:cxnLst/>
            <a:rect l="l" t="t" r="r" b="b"/>
            <a:pathLst>
              <a:path w="176" h="120" extrusionOk="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41" name="Google Shape;4358;p183">
            <a:extLst>
              <a:ext uri="{FF2B5EF4-FFF2-40B4-BE49-F238E27FC236}">
                <a16:creationId xmlns:a16="http://schemas.microsoft.com/office/drawing/2014/main" id="{1022CA71-C2ED-1AB6-B5D0-29325FB0E968}"/>
              </a:ext>
            </a:extLst>
          </p:cNvPr>
          <p:cNvSpPr/>
          <p:nvPr/>
        </p:nvSpPr>
        <p:spPr>
          <a:xfrm>
            <a:off x="9334492" y="4592708"/>
            <a:ext cx="754416" cy="550474"/>
          </a:xfrm>
          <a:custGeom>
            <a:avLst/>
            <a:gdLst/>
            <a:ahLst/>
            <a:cxnLst/>
            <a:rect l="l" t="t" r="r" b="b"/>
            <a:pathLst>
              <a:path w="244" h="184" extrusionOk="0">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42" name="Google Shape;4359;p183">
            <a:extLst>
              <a:ext uri="{FF2B5EF4-FFF2-40B4-BE49-F238E27FC236}">
                <a16:creationId xmlns:a16="http://schemas.microsoft.com/office/drawing/2014/main" id="{62CA7BC2-746D-75D5-F8B1-CED27A64FD33}"/>
              </a:ext>
            </a:extLst>
          </p:cNvPr>
          <p:cNvSpPr/>
          <p:nvPr/>
        </p:nvSpPr>
        <p:spPr>
          <a:xfrm>
            <a:off x="12138949" y="4244507"/>
            <a:ext cx="843872" cy="668950"/>
          </a:xfrm>
          <a:custGeom>
            <a:avLst/>
            <a:gdLst/>
            <a:ahLst/>
            <a:cxnLst/>
            <a:rect l="l" t="t" r="r" b="b"/>
            <a:pathLst>
              <a:path w="273" h="223" extrusionOk="0">
                <a:moveTo>
                  <a:pt x="0" y="75"/>
                </a:moveTo>
                <a:cubicBezTo>
                  <a:pt x="1" y="75"/>
                  <a:pt x="3" y="74"/>
                  <a:pt x="4" y="74"/>
                </a:cubicBezTo>
                <a:cubicBezTo>
                  <a:pt x="4" y="73"/>
                  <a:pt x="5" y="73"/>
                  <a:pt x="5" y="72"/>
                </a:cubicBezTo>
                <a:cubicBezTo>
                  <a:pt x="5" y="72"/>
                  <a:pt x="2" y="71"/>
                  <a:pt x="1" y="69"/>
                </a:cubicBezTo>
                <a:cubicBezTo>
                  <a:pt x="1" y="69"/>
                  <a:pt x="3" y="68"/>
                  <a:pt x="3" y="68"/>
                </a:cubicBezTo>
                <a:cubicBezTo>
                  <a:pt x="3" y="68"/>
                  <a:pt x="9" y="69"/>
                  <a:pt x="11" y="69"/>
                </a:cubicBezTo>
                <a:cubicBezTo>
                  <a:pt x="13" y="69"/>
                  <a:pt x="20" y="67"/>
                  <a:pt x="20" y="67"/>
                </a:cubicBezTo>
                <a:cubicBezTo>
                  <a:pt x="22" y="71"/>
                  <a:pt x="22" y="71"/>
                  <a:pt x="22" y="71"/>
                </a:cubicBezTo>
                <a:cubicBezTo>
                  <a:pt x="22" y="71"/>
                  <a:pt x="33" y="71"/>
                  <a:pt x="37" y="72"/>
                </a:cubicBezTo>
                <a:cubicBezTo>
                  <a:pt x="39" y="73"/>
                  <a:pt x="39" y="72"/>
                  <a:pt x="41" y="71"/>
                </a:cubicBezTo>
                <a:cubicBezTo>
                  <a:pt x="42" y="70"/>
                  <a:pt x="44" y="69"/>
                  <a:pt x="45" y="70"/>
                </a:cubicBezTo>
                <a:cubicBezTo>
                  <a:pt x="46" y="70"/>
                  <a:pt x="46" y="70"/>
                  <a:pt x="48" y="71"/>
                </a:cubicBezTo>
                <a:cubicBezTo>
                  <a:pt x="50" y="72"/>
                  <a:pt x="53" y="73"/>
                  <a:pt x="55" y="73"/>
                </a:cubicBezTo>
                <a:cubicBezTo>
                  <a:pt x="59" y="73"/>
                  <a:pt x="59" y="73"/>
                  <a:pt x="59" y="73"/>
                </a:cubicBezTo>
                <a:cubicBezTo>
                  <a:pt x="60" y="70"/>
                  <a:pt x="60" y="70"/>
                  <a:pt x="60" y="70"/>
                </a:cubicBezTo>
                <a:cubicBezTo>
                  <a:pt x="62" y="72"/>
                  <a:pt x="58" y="59"/>
                  <a:pt x="60" y="59"/>
                </a:cubicBezTo>
                <a:cubicBezTo>
                  <a:pt x="63" y="58"/>
                  <a:pt x="64" y="61"/>
                  <a:pt x="68" y="60"/>
                </a:cubicBezTo>
                <a:cubicBezTo>
                  <a:pt x="72" y="58"/>
                  <a:pt x="78" y="66"/>
                  <a:pt x="79" y="62"/>
                </a:cubicBezTo>
                <a:cubicBezTo>
                  <a:pt x="80" y="59"/>
                  <a:pt x="86" y="63"/>
                  <a:pt x="81" y="59"/>
                </a:cubicBezTo>
                <a:cubicBezTo>
                  <a:pt x="75" y="54"/>
                  <a:pt x="77" y="55"/>
                  <a:pt x="73" y="54"/>
                </a:cubicBezTo>
                <a:cubicBezTo>
                  <a:pt x="69" y="52"/>
                  <a:pt x="66" y="51"/>
                  <a:pt x="64" y="50"/>
                </a:cubicBezTo>
                <a:cubicBezTo>
                  <a:pt x="62" y="50"/>
                  <a:pt x="63" y="50"/>
                  <a:pt x="60" y="48"/>
                </a:cubicBezTo>
                <a:cubicBezTo>
                  <a:pt x="57" y="46"/>
                  <a:pt x="54" y="44"/>
                  <a:pt x="54" y="44"/>
                </a:cubicBezTo>
                <a:cubicBezTo>
                  <a:pt x="54" y="44"/>
                  <a:pt x="51" y="43"/>
                  <a:pt x="51" y="41"/>
                </a:cubicBezTo>
                <a:cubicBezTo>
                  <a:pt x="50" y="39"/>
                  <a:pt x="49" y="36"/>
                  <a:pt x="49" y="36"/>
                </a:cubicBezTo>
                <a:cubicBezTo>
                  <a:pt x="54" y="32"/>
                  <a:pt x="54" y="32"/>
                  <a:pt x="54" y="32"/>
                </a:cubicBezTo>
                <a:cubicBezTo>
                  <a:pt x="57" y="25"/>
                  <a:pt x="57" y="25"/>
                  <a:pt x="57" y="25"/>
                </a:cubicBezTo>
                <a:cubicBezTo>
                  <a:pt x="57" y="25"/>
                  <a:pt x="54" y="23"/>
                  <a:pt x="59" y="23"/>
                </a:cubicBezTo>
                <a:cubicBezTo>
                  <a:pt x="63" y="23"/>
                  <a:pt x="63" y="23"/>
                  <a:pt x="63" y="23"/>
                </a:cubicBezTo>
                <a:cubicBezTo>
                  <a:pt x="63" y="23"/>
                  <a:pt x="64" y="29"/>
                  <a:pt x="65" y="28"/>
                </a:cubicBezTo>
                <a:cubicBezTo>
                  <a:pt x="67" y="28"/>
                  <a:pt x="68" y="26"/>
                  <a:pt x="69" y="25"/>
                </a:cubicBezTo>
                <a:cubicBezTo>
                  <a:pt x="70" y="24"/>
                  <a:pt x="73" y="21"/>
                  <a:pt x="74" y="22"/>
                </a:cubicBezTo>
                <a:cubicBezTo>
                  <a:pt x="74" y="24"/>
                  <a:pt x="71" y="27"/>
                  <a:pt x="75" y="27"/>
                </a:cubicBezTo>
                <a:cubicBezTo>
                  <a:pt x="79" y="27"/>
                  <a:pt x="78" y="29"/>
                  <a:pt x="81" y="30"/>
                </a:cubicBezTo>
                <a:cubicBezTo>
                  <a:pt x="84" y="30"/>
                  <a:pt x="87" y="32"/>
                  <a:pt x="87" y="33"/>
                </a:cubicBezTo>
                <a:cubicBezTo>
                  <a:pt x="87" y="34"/>
                  <a:pt x="87" y="35"/>
                  <a:pt x="88" y="36"/>
                </a:cubicBezTo>
                <a:cubicBezTo>
                  <a:pt x="90" y="37"/>
                  <a:pt x="91" y="36"/>
                  <a:pt x="93" y="36"/>
                </a:cubicBezTo>
                <a:cubicBezTo>
                  <a:pt x="95" y="36"/>
                  <a:pt x="95" y="34"/>
                  <a:pt x="96" y="36"/>
                </a:cubicBezTo>
                <a:cubicBezTo>
                  <a:pt x="96" y="38"/>
                  <a:pt x="97" y="39"/>
                  <a:pt x="97" y="39"/>
                </a:cubicBezTo>
                <a:cubicBezTo>
                  <a:pt x="101" y="44"/>
                  <a:pt x="101" y="44"/>
                  <a:pt x="101" y="44"/>
                </a:cubicBezTo>
                <a:cubicBezTo>
                  <a:pt x="105" y="48"/>
                  <a:pt x="105" y="48"/>
                  <a:pt x="105" y="48"/>
                </a:cubicBezTo>
                <a:cubicBezTo>
                  <a:pt x="105" y="48"/>
                  <a:pt x="102" y="48"/>
                  <a:pt x="106" y="50"/>
                </a:cubicBezTo>
                <a:cubicBezTo>
                  <a:pt x="110" y="51"/>
                  <a:pt x="113" y="51"/>
                  <a:pt x="113" y="51"/>
                </a:cubicBezTo>
                <a:cubicBezTo>
                  <a:pt x="113" y="51"/>
                  <a:pt x="113" y="51"/>
                  <a:pt x="117" y="52"/>
                </a:cubicBezTo>
                <a:cubicBezTo>
                  <a:pt x="121" y="53"/>
                  <a:pt x="124" y="55"/>
                  <a:pt x="128" y="54"/>
                </a:cubicBezTo>
                <a:cubicBezTo>
                  <a:pt x="133" y="54"/>
                  <a:pt x="137" y="49"/>
                  <a:pt x="137" y="49"/>
                </a:cubicBezTo>
                <a:cubicBezTo>
                  <a:pt x="137" y="49"/>
                  <a:pt x="139" y="46"/>
                  <a:pt x="138" y="44"/>
                </a:cubicBezTo>
                <a:cubicBezTo>
                  <a:pt x="138" y="42"/>
                  <a:pt x="140" y="38"/>
                  <a:pt x="142" y="37"/>
                </a:cubicBezTo>
                <a:cubicBezTo>
                  <a:pt x="144" y="36"/>
                  <a:pt x="141" y="35"/>
                  <a:pt x="142" y="33"/>
                </a:cubicBezTo>
                <a:cubicBezTo>
                  <a:pt x="143" y="32"/>
                  <a:pt x="144" y="31"/>
                  <a:pt x="145" y="30"/>
                </a:cubicBezTo>
                <a:cubicBezTo>
                  <a:pt x="147" y="29"/>
                  <a:pt x="153" y="23"/>
                  <a:pt x="153" y="23"/>
                </a:cubicBezTo>
                <a:cubicBezTo>
                  <a:pt x="155" y="18"/>
                  <a:pt x="155" y="18"/>
                  <a:pt x="155" y="18"/>
                </a:cubicBezTo>
                <a:cubicBezTo>
                  <a:pt x="155" y="18"/>
                  <a:pt x="155" y="12"/>
                  <a:pt x="156" y="11"/>
                </a:cubicBezTo>
                <a:cubicBezTo>
                  <a:pt x="157" y="10"/>
                  <a:pt x="160" y="2"/>
                  <a:pt x="160" y="2"/>
                </a:cubicBezTo>
                <a:cubicBezTo>
                  <a:pt x="161" y="0"/>
                  <a:pt x="161" y="0"/>
                  <a:pt x="161" y="0"/>
                </a:cubicBezTo>
                <a:cubicBezTo>
                  <a:pt x="161" y="0"/>
                  <a:pt x="181" y="18"/>
                  <a:pt x="182" y="18"/>
                </a:cubicBezTo>
                <a:cubicBezTo>
                  <a:pt x="183" y="18"/>
                  <a:pt x="191" y="23"/>
                  <a:pt x="192" y="25"/>
                </a:cubicBezTo>
                <a:cubicBezTo>
                  <a:pt x="193" y="26"/>
                  <a:pt x="199" y="34"/>
                  <a:pt x="199" y="34"/>
                </a:cubicBezTo>
                <a:cubicBezTo>
                  <a:pt x="200" y="38"/>
                  <a:pt x="200" y="38"/>
                  <a:pt x="200" y="38"/>
                </a:cubicBezTo>
                <a:cubicBezTo>
                  <a:pt x="200" y="38"/>
                  <a:pt x="200" y="41"/>
                  <a:pt x="202" y="43"/>
                </a:cubicBezTo>
                <a:cubicBezTo>
                  <a:pt x="204" y="44"/>
                  <a:pt x="208" y="48"/>
                  <a:pt x="210" y="49"/>
                </a:cubicBezTo>
                <a:cubicBezTo>
                  <a:pt x="212" y="49"/>
                  <a:pt x="220" y="54"/>
                  <a:pt x="220" y="54"/>
                </a:cubicBezTo>
                <a:cubicBezTo>
                  <a:pt x="220" y="54"/>
                  <a:pt x="221" y="51"/>
                  <a:pt x="222" y="53"/>
                </a:cubicBezTo>
                <a:cubicBezTo>
                  <a:pt x="223" y="55"/>
                  <a:pt x="224" y="58"/>
                  <a:pt x="224" y="59"/>
                </a:cubicBezTo>
                <a:cubicBezTo>
                  <a:pt x="224" y="60"/>
                  <a:pt x="225" y="64"/>
                  <a:pt x="227" y="63"/>
                </a:cubicBezTo>
                <a:cubicBezTo>
                  <a:pt x="229" y="63"/>
                  <a:pt x="235" y="63"/>
                  <a:pt x="235" y="63"/>
                </a:cubicBezTo>
                <a:cubicBezTo>
                  <a:pt x="235" y="63"/>
                  <a:pt x="236" y="65"/>
                  <a:pt x="239" y="65"/>
                </a:cubicBezTo>
                <a:cubicBezTo>
                  <a:pt x="242" y="65"/>
                  <a:pt x="243" y="64"/>
                  <a:pt x="245" y="63"/>
                </a:cubicBezTo>
                <a:cubicBezTo>
                  <a:pt x="246" y="63"/>
                  <a:pt x="254" y="62"/>
                  <a:pt x="254" y="62"/>
                </a:cubicBezTo>
                <a:cubicBezTo>
                  <a:pt x="260" y="65"/>
                  <a:pt x="260" y="65"/>
                  <a:pt x="260" y="65"/>
                </a:cubicBezTo>
                <a:cubicBezTo>
                  <a:pt x="266" y="67"/>
                  <a:pt x="266" y="67"/>
                  <a:pt x="266" y="67"/>
                </a:cubicBezTo>
                <a:cubicBezTo>
                  <a:pt x="271" y="72"/>
                  <a:pt x="271" y="72"/>
                  <a:pt x="271" y="72"/>
                </a:cubicBezTo>
                <a:cubicBezTo>
                  <a:pt x="273" y="76"/>
                  <a:pt x="273" y="76"/>
                  <a:pt x="273" y="76"/>
                </a:cubicBezTo>
                <a:cubicBezTo>
                  <a:pt x="273" y="76"/>
                  <a:pt x="267" y="71"/>
                  <a:pt x="266" y="71"/>
                </a:cubicBezTo>
                <a:cubicBezTo>
                  <a:pt x="265" y="72"/>
                  <a:pt x="263" y="72"/>
                  <a:pt x="262" y="72"/>
                </a:cubicBezTo>
                <a:cubicBezTo>
                  <a:pt x="260" y="73"/>
                  <a:pt x="255" y="74"/>
                  <a:pt x="255" y="74"/>
                </a:cubicBezTo>
                <a:cubicBezTo>
                  <a:pt x="252" y="76"/>
                  <a:pt x="252" y="76"/>
                  <a:pt x="252" y="76"/>
                </a:cubicBezTo>
                <a:cubicBezTo>
                  <a:pt x="248" y="76"/>
                  <a:pt x="248" y="76"/>
                  <a:pt x="248" y="76"/>
                </a:cubicBezTo>
                <a:cubicBezTo>
                  <a:pt x="245" y="81"/>
                  <a:pt x="245" y="81"/>
                  <a:pt x="245" y="81"/>
                </a:cubicBezTo>
                <a:cubicBezTo>
                  <a:pt x="240" y="85"/>
                  <a:pt x="240" y="85"/>
                  <a:pt x="240" y="85"/>
                </a:cubicBezTo>
                <a:cubicBezTo>
                  <a:pt x="234" y="90"/>
                  <a:pt x="234" y="90"/>
                  <a:pt x="234" y="90"/>
                </a:cubicBezTo>
                <a:cubicBezTo>
                  <a:pt x="231" y="97"/>
                  <a:pt x="231" y="97"/>
                  <a:pt x="231" y="97"/>
                </a:cubicBezTo>
                <a:cubicBezTo>
                  <a:pt x="231" y="97"/>
                  <a:pt x="235" y="100"/>
                  <a:pt x="234" y="100"/>
                </a:cubicBezTo>
                <a:cubicBezTo>
                  <a:pt x="233" y="101"/>
                  <a:pt x="231" y="103"/>
                  <a:pt x="231" y="103"/>
                </a:cubicBezTo>
                <a:cubicBezTo>
                  <a:pt x="233" y="106"/>
                  <a:pt x="233" y="106"/>
                  <a:pt x="233" y="106"/>
                </a:cubicBezTo>
                <a:cubicBezTo>
                  <a:pt x="232" y="110"/>
                  <a:pt x="232" y="110"/>
                  <a:pt x="232" y="110"/>
                </a:cubicBezTo>
                <a:cubicBezTo>
                  <a:pt x="236" y="114"/>
                  <a:pt x="236" y="114"/>
                  <a:pt x="236" y="114"/>
                </a:cubicBezTo>
                <a:cubicBezTo>
                  <a:pt x="235" y="117"/>
                  <a:pt x="235" y="117"/>
                  <a:pt x="235" y="117"/>
                </a:cubicBezTo>
                <a:cubicBezTo>
                  <a:pt x="236" y="121"/>
                  <a:pt x="236" y="121"/>
                  <a:pt x="236" y="121"/>
                </a:cubicBezTo>
                <a:cubicBezTo>
                  <a:pt x="236" y="121"/>
                  <a:pt x="240" y="121"/>
                  <a:pt x="236" y="125"/>
                </a:cubicBezTo>
                <a:cubicBezTo>
                  <a:pt x="233" y="128"/>
                  <a:pt x="232" y="129"/>
                  <a:pt x="232" y="130"/>
                </a:cubicBezTo>
                <a:cubicBezTo>
                  <a:pt x="233" y="132"/>
                  <a:pt x="234" y="136"/>
                  <a:pt x="234" y="136"/>
                </a:cubicBezTo>
                <a:cubicBezTo>
                  <a:pt x="234" y="136"/>
                  <a:pt x="233" y="139"/>
                  <a:pt x="235" y="141"/>
                </a:cubicBezTo>
                <a:cubicBezTo>
                  <a:pt x="236" y="142"/>
                  <a:pt x="241" y="144"/>
                  <a:pt x="241" y="144"/>
                </a:cubicBezTo>
                <a:cubicBezTo>
                  <a:pt x="241" y="144"/>
                  <a:pt x="243" y="147"/>
                  <a:pt x="243" y="148"/>
                </a:cubicBezTo>
                <a:cubicBezTo>
                  <a:pt x="242" y="149"/>
                  <a:pt x="236" y="150"/>
                  <a:pt x="236" y="150"/>
                </a:cubicBezTo>
                <a:cubicBezTo>
                  <a:pt x="236" y="150"/>
                  <a:pt x="236" y="153"/>
                  <a:pt x="236" y="154"/>
                </a:cubicBezTo>
                <a:cubicBezTo>
                  <a:pt x="236" y="155"/>
                  <a:pt x="237" y="160"/>
                  <a:pt x="237" y="160"/>
                </a:cubicBezTo>
                <a:cubicBezTo>
                  <a:pt x="239" y="166"/>
                  <a:pt x="239" y="166"/>
                  <a:pt x="239" y="166"/>
                </a:cubicBezTo>
                <a:cubicBezTo>
                  <a:pt x="239" y="166"/>
                  <a:pt x="239" y="170"/>
                  <a:pt x="237" y="172"/>
                </a:cubicBezTo>
                <a:cubicBezTo>
                  <a:pt x="234" y="174"/>
                  <a:pt x="233" y="175"/>
                  <a:pt x="231" y="173"/>
                </a:cubicBezTo>
                <a:cubicBezTo>
                  <a:pt x="235" y="169"/>
                  <a:pt x="235" y="169"/>
                  <a:pt x="235" y="169"/>
                </a:cubicBezTo>
                <a:cubicBezTo>
                  <a:pt x="234" y="165"/>
                  <a:pt x="234" y="165"/>
                  <a:pt x="234" y="165"/>
                </a:cubicBezTo>
                <a:cubicBezTo>
                  <a:pt x="231" y="166"/>
                  <a:pt x="231" y="166"/>
                  <a:pt x="231" y="166"/>
                </a:cubicBezTo>
                <a:cubicBezTo>
                  <a:pt x="229" y="161"/>
                  <a:pt x="229" y="161"/>
                  <a:pt x="229" y="161"/>
                </a:cubicBezTo>
                <a:cubicBezTo>
                  <a:pt x="225" y="162"/>
                  <a:pt x="225" y="162"/>
                  <a:pt x="225" y="162"/>
                </a:cubicBezTo>
                <a:cubicBezTo>
                  <a:pt x="223" y="168"/>
                  <a:pt x="223" y="168"/>
                  <a:pt x="223" y="168"/>
                </a:cubicBezTo>
                <a:cubicBezTo>
                  <a:pt x="225" y="174"/>
                  <a:pt x="225" y="174"/>
                  <a:pt x="225" y="174"/>
                </a:cubicBezTo>
                <a:cubicBezTo>
                  <a:pt x="226" y="177"/>
                  <a:pt x="226" y="177"/>
                  <a:pt x="226" y="177"/>
                </a:cubicBezTo>
                <a:cubicBezTo>
                  <a:pt x="226" y="177"/>
                  <a:pt x="224" y="177"/>
                  <a:pt x="223" y="178"/>
                </a:cubicBezTo>
                <a:cubicBezTo>
                  <a:pt x="223" y="178"/>
                  <a:pt x="221" y="179"/>
                  <a:pt x="222" y="180"/>
                </a:cubicBezTo>
                <a:cubicBezTo>
                  <a:pt x="223" y="181"/>
                  <a:pt x="224" y="183"/>
                  <a:pt x="224" y="183"/>
                </a:cubicBezTo>
                <a:cubicBezTo>
                  <a:pt x="224" y="184"/>
                  <a:pt x="225" y="188"/>
                  <a:pt x="225" y="188"/>
                </a:cubicBezTo>
                <a:cubicBezTo>
                  <a:pt x="227" y="192"/>
                  <a:pt x="227" y="192"/>
                  <a:pt x="227" y="192"/>
                </a:cubicBezTo>
                <a:cubicBezTo>
                  <a:pt x="227" y="192"/>
                  <a:pt x="230" y="200"/>
                  <a:pt x="230" y="201"/>
                </a:cubicBezTo>
                <a:cubicBezTo>
                  <a:pt x="230" y="201"/>
                  <a:pt x="232" y="209"/>
                  <a:pt x="232" y="209"/>
                </a:cubicBezTo>
                <a:cubicBezTo>
                  <a:pt x="232" y="209"/>
                  <a:pt x="227" y="214"/>
                  <a:pt x="226" y="215"/>
                </a:cubicBezTo>
                <a:cubicBezTo>
                  <a:pt x="224" y="216"/>
                  <a:pt x="224" y="218"/>
                  <a:pt x="223" y="217"/>
                </a:cubicBezTo>
                <a:cubicBezTo>
                  <a:pt x="222" y="216"/>
                  <a:pt x="220" y="214"/>
                  <a:pt x="218" y="213"/>
                </a:cubicBezTo>
                <a:cubicBezTo>
                  <a:pt x="217" y="212"/>
                  <a:pt x="212" y="208"/>
                  <a:pt x="211" y="207"/>
                </a:cubicBezTo>
                <a:cubicBezTo>
                  <a:pt x="210" y="206"/>
                  <a:pt x="208" y="205"/>
                  <a:pt x="208" y="205"/>
                </a:cubicBezTo>
                <a:cubicBezTo>
                  <a:pt x="208" y="205"/>
                  <a:pt x="207" y="207"/>
                  <a:pt x="206" y="207"/>
                </a:cubicBezTo>
                <a:cubicBezTo>
                  <a:pt x="205" y="207"/>
                  <a:pt x="203" y="206"/>
                  <a:pt x="203" y="206"/>
                </a:cubicBezTo>
                <a:cubicBezTo>
                  <a:pt x="202" y="206"/>
                  <a:pt x="200" y="205"/>
                  <a:pt x="199" y="204"/>
                </a:cubicBezTo>
                <a:cubicBezTo>
                  <a:pt x="197" y="202"/>
                  <a:pt x="196" y="200"/>
                  <a:pt x="195" y="200"/>
                </a:cubicBezTo>
                <a:cubicBezTo>
                  <a:pt x="195" y="200"/>
                  <a:pt x="195" y="199"/>
                  <a:pt x="191" y="199"/>
                </a:cubicBezTo>
                <a:cubicBezTo>
                  <a:pt x="187" y="200"/>
                  <a:pt x="179" y="200"/>
                  <a:pt x="184" y="194"/>
                </a:cubicBezTo>
                <a:cubicBezTo>
                  <a:pt x="185" y="192"/>
                  <a:pt x="183" y="189"/>
                  <a:pt x="189" y="186"/>
                </a:cubicBezTo>
                <a:cubicBezTo>
                  <a:pt x="189" y="186"/>
                  <a:pt x="194" y="184"/>
                  <a:pt x="195" y="182"/>
                </a:cubicBezTo>
                <a:cubicBezTo>
                  <a:pt x="197" y="180"/>
                  <a:pt x="193" y="177"/>
                  <a:pt x="193" y="177"/>
                </a:cubicBezTo>
                <a:cubicBezTo>
                  <a:pt x="192" y="177"/>
                  <a:pt x="191" y="177"/>
                  <a:pt x="189" y="176"/>
                </a:cubicBezTo>
                <a:cubicBezTo>
                  <a:pt x="188" y="176"/>
                  <a:pt x="183" y="173"/>
                  <a:pt x="183" y="172"/>
                </a:cubicBezTo>
                <a:cubicBezTo>
                  <a:pt x="182" y="170"/>
                  <a:pt x="182" y="169"/>
                  <a:pt x="183" y="165"/>
                </a:cubicBezTo>
                <a:cubicBezTo>
                  <a:pt x="184" y="161"/>
                  <a:pt x="185" y="163"/>
                  <a:pt x="187" y="161"/>
                </a:cubicBezTo>
                <a:cubicBezTo>
                  <a:pt x="190" y="158"/>
                  <a:pt x="192" y="156"/>
                  <a:pt x="189" y="154"/>
                </a:cubicBezTo>
                <a:cubicBezTo>
                  <a:pt x="186" y="153"/>
                  <a:pt x="185" y="154"/>
                  <a:pt x="179" y="150"/>
                </a:cubicBezTo>
                <a:cubicBezTo>
                  <a:pt x="173" y="146"/>
                  <a:pt x="171" y="144"/>
                  <a:pt x="170" y="144"/>
                </a:cubicBezTo>
                <a:cubicBezTo>
                  <a:pt x="169" y="143"/>
                  <a:pt x="168" y="142"/>
                  <a:pt x="166" y="143"/>
                </a:cubicBezTo>
                <a:cubicBezTo>
                  <a:pt x="165" y="144"/>
                  <a:pt x="160" y="149"/>
                  <a:pt x="159" y="150"/>
                </a:cubicBezTo>
                <a:cubicBezTo>
                  <a:pt x="158" y="151"/>
                  <a:pt x="152" y="156"/>
                  <a:pt x="152" y="156"/>
                </a:cubicBezTo>
                <a:cubicBezTo>
                  <a:pt x="151" y="157"/>
                  <a:pt x="141" y="164"/>
                  <a:pt x="141" y="164"/>
                </a:cubicBezTo>
                <a:cubicBezTo>
                  <a:pt x="141" y="164"/>
                  <a:pt x="138" y="172"/>
                  <a:pt x="136" y="175"/>
                </a:cubicBezTo>
                <a:cubicBezTo>
                  <a:pt x="135" y="178"/>
                  <a:pt x="129" y="182"/>
                  <a:pt x="129" y="184"/>
                </a:cubicBezTo>
                <a:cubicBezTo>
                  <a:pt x="129" y="185"/>
                  <a:pt x="129" y="188"/>
                  <a:pt x="128" y="189"/>
                </a:cubicBezTo>
                <a:cubicBezTo>
                  <a:pt x="128" y="189"/>
                  <a:pt x="125" y="193"/>
                  <a:pt x="123" y="193"/>
                </a:cubicBezTo>
                <a:cubicBezTo>
                  <a:pt x="122" y="194"/>
                  <a:pt x="116" y="195"/>
                  <a:pt x="116" y="197"/>
                </a:cubicBezTo>
                <a:cubicBezTo>
                  <a:pt x="116" y="199"/>
                  <a:pt x="119" y="199"/>
                  <a:pt x="116" y="203"/>
                </a:cubicBezTo>
                <a:cubicBezTo>
                  <a:pt x="113" y="206"/>
                  <a:pt x="110" y="220"/>
                  <a:pt x="107" y="208"/>
                </a:cubicBezTo>
                <a:cubicBezTo>
                  <a:pt x="105" y="200"/>
                  <a:pt x="105" y="199"/>
                  <a:pt x="103" y="198"/>
                </a:cubicBezTo>
                <a:cubicBezTo>
                  <a:pt x="100" y="196"/>
                  <a:pt x="98" y="195"/>
                  <a:pt x="98" y="195"/>
                </a:cubicBezTo>
                <a:cubicBezTo>
                  <a:pt x="98" y="195"/>
                  <a:pt x="96" y="192"/>
                  <a:pt x="100" y="191"/>
                </a:cubicBezTo>
                <a:cubicBezTo>
                  <a:pt x="104" y="191"/>
                  <a:pt x="105" y="193"/>
                  <a:pt x="107" y="191"/>
                </a:cubicBezTo>
                <a:cubicBezTo>
                  <a:pt x="110" y="189"/>
                  <a:pt x="111" y="188"/>
                  <a:pt x="107" y="187"/>
                </a:cubicBezTo>
                <a:cubicBezTo>
                  <a:pt x="103" y="186"/>
                  <a:pt x="105" y="188"/>
                  <a:pt x="101" y="186"/>
                </a:cubicBezTo>
                <a:cubicBezTo>
                  <a:pt x="98" y="183"/>
                  <a:pt x="97" y="183"/>
                  <a:pt x="96" y="182"/>
                </a:cubicBezTo>
                <a:cubicBezTo>
                  <a:pt x="96" y="181"/>
                  <a:pt x="96" y="181"/>
                  <a:pt x="97" y="180"/>
                </a:cubicBezTo>
                <a:cubicBezTo>
                  <a:pt x="99" y="177"/>
                  <a:pt x="99" y="177"/>
                  <a:pt x="99" y="177"/>
                </a:cubicBezTo>
                <a:cubicBezTo>
                  <a:pt x="99" y="177"/>
                  <a:pt x="99" y="177"/>
                  <a:pt x="98" y="177"/>
                </a:cubicBezTo>
                <a:cubicBezTo>
                  <a:pt x="98" y="175"/>
                  <a:pt x="100" y="173"/>
                  <a:pt x="100" y="171"/>
                </a:cubicBezTo>
                <a:cubicBezTo>
                  <a:pt x="100" y="170"/>
                  <a:pt x="99" y="169"/>
                  <a:pt x="98" y="169"/>
                </a:cubicBezTo>
                <a:cubicBezTo>
                  <a:pt x="97" y="169"/>
                  <a:pt x="98" y="169"/>
                  <a:pt x="96" y="169"/>
                </a:cubicBezTo>
                <a:cubicBezTo>
                  <a:pt x="96" y="168"/>
                  <a:pt x="95" y="168"/>
                  <a:pt x="95" y="167"/>
                </a:cubicBezTo>
                <a:cubicBezTo>
                  <a:pt x="94" y="166"/>
                  <a:pt x="94" y="166"/>
                  <a:pt x="94" y="166"/>
                </a:cubicBezTo>
                <a:cubicBezTo>
                  <a:pt x="90" y="166"/>
                  <a:pt x="90" y="166"/>
                  <a:pt x="90" y="166"/>
                </a:cubicBezTo>
                <a:cubicBezTo>
                  <a:pt x="89" y="162"/>
                  <a:pt x="89" y="162"/>
                  <a:pt x="89" y="162"/>
                </a:cubicBezTo>
                <a:cubicBezTo>
                  <a:pt x="89" y="162"/>
                  <a:pt x="92" y="163"/>
                  <a:pt x="93" y="163"/>
                </a:cubicBezTo>
                <a:cubicBezTo>
                  <a:pt x="94" y="163"/>
                  <a:pt x="98" y="160"/>
                  <a:pt x="98" y="160"/>
                </a:cubicBezTo>
                <a:cubicBezTo>
                  <a:pt x="98" y="160"/>
                  <a:pt x="96" y="159"/>
                  <a:pt x="95" y="159"/>
                </a:cubicBezTo>
                <a:cubicBezTo>
                  <a:pt x="94" y="159"/>
                  <a:pt x="94" y="156"/>
                  <a:pt x="94" y="156"/>
                </a:cubicBezTo>
                <a:cubicBezTo>
                  <a:pt x="91" y="154"/>
                  <a:pt x="91" y="154"/>
                  <a:pt x="91" y="154"/>
                </a:cubicBezTo>
                <a:cubicBezTo>
                  <a:pt x="87" y="153"/>
                  <a:pt x="87" y="153"/>
                  <a:pt x="87" y="153"/>
                </a:cubicBezTo>
                <a:cubicBezTo>
                  <a:pt x="87" y="153"/>
                  <a:pt x="86" y="152"/>
                  <a:pt x="85" y="152"/>
                </a:cubicBezTo>
                <a:cubicBezTo>
                  <a:pt x="85" y="151"/>
                  <a:pt x="85" y="150"/>
                  <a:pt x="85" y="150"/>
                </a:cubicBezTo>
                <a:cubicBezTo>
                  <a:pt x="86" y="149"/>
                  <a:pt x="86" y="149"/>
                  <a:pt x="86" y="149"/>
                </a:cubicBezTo>
                <a:cubicBezTo>
                  <a:pt x="89" y="147"/>
                  <a:pt x="89" y="147"/>
                  <a:pt x="89" y="147"/>
                </a:cubicBezTo>
                <a:cubicBezTo>
                  <a:pt x="89" y="144"/>
                  <a:pt x="89" y="144"/>
                  <a:pt x="89" y="144"/>
                </a:cubicBezTo>
                <a:cubicBezTo>
                  <a:pt x="89" y="141"/>
                  <a:pt x="89" y="141"/>
                  <a:pt x="89" y="141"/>
                </a:cubicBezTo>
                <a:cubicBezTo>
                  <a:pt x="87" y="141"/>
                  <a:pt x="87" y="141"/>
                  <a:pt x="87" y="141"/>
                </a:cubicBezTo>
                <a:cubicBezTo>
                  <a:pt x="87" y="141"/>
                  <a:pt x="83" y="143"/>
                  <a:pt x="81" y="141"/>
                </a:cubicBezTo>
                <a:cubicBezTo>
                  <a:pt x="79" y="140"/>
                  <a:pt x="80" y="141"/>
                  <a:pt x="78" y="142"/>
                </a:cubicBezTo>
                <a:cubicBezTo>
                  <a:pt x="77" y="142"/>
                  <a:pt x="75" y="144"/>
                  <a:pt x="75" y="144"/>
                </a:cubicBezTo>
                <a:cubicBezTo>
                  <a:pt x="75" y="144"/>
                  <a:pt x="74" y="145"/>
                  <a:pt x="72" y="145"/>
                </a:cubicBezTo>
                <a:cubicBezTo>
                  <a:pt x="71" y="145"/>
                  <a:pt x="71" y="142"/>
                  <a:pt x="71" y="142"/>
                </a:cubicBezTo>
                <a:cubicBezTo>
                  <a:pt x="66" y="141"/>
                  <a:pt x="66" y="141"/>
                  <a:pt x="66" y="141"/>
                </a:cubicBezTo>
                <a:cubicBezTo>
                  <a:pt x="62" y="137"/>
                  <a:pt x="62" y="137"/>
                  <a:pt x="62" y="137"/>
                </a:cubicBezTo>
                <a:cubicBezTo>
                  <a:pt x="56" y="137"/>
                  <a:pt x="56" y="137"/>
                  <a:pt x="56" y="137"/>
                </a:cubicBezTo>
                <a:cubicBezTo>
                  <a:pt x="54" y="136"/>
                  <a:pt x="54" y="136"/>
                  <a:pt x="54" y="136"/>
                </a:cubicBezTo>
                <a:cubicBezTo>
                  <a:pt x="52" y="134"/>
                  <a:pt x="52" y="134"/>
                  <a:pt x="52" y="134"/>
                </a:cubicBezTo>
                <a:cubicBezTo>
                  <a:pt x="52" y="134"/>
                  <a:pt x="51" y="132"/>
                  <a:pt x="50" y="132"/>
                </a:cubicBezTo>
                <a:cubicBezTo>
                  <a:pt x="48" y="131"/>
                  <a:pt x="48" y="132"/>
                  <a:pt x="47" y="132"/>
                </a:cubicBezTo>
                <a:cubicBezTo>
                  <a:pt x="46" y="132"/>
                  <a:pt x="46" y="132"/>
                  <a:pt x="43" y="132"/>
                </a:cubicBezTo>
                <a:cubicBezTo>
                  <a:pt x="41" y="132"/>
                  <a:pt x="41" y="130"/>
                  <a:pt x="41" y="130"/>
                </a:cubicBezTo>
                <a:cubicBezTo>
                  <a:pt x="41" y="130"/>
                  <a:pt x="42" y="128"/>
                  <a:pt x="42" y="127"/>
                </a:cubicBezTo>
                <a:cubicBezTo>
                  <a:pt x="42" y="127"/>
                  <a:pt x="44" y="127"/>
                  <a:pt x="44" y="127"/>
                </a:cubicBezTo>
                <a:cubicBezTo>
                  <a:pt x="45" y="126"/>
                  <a:pt x="48" y="125"/>
                  <a:pt x="50" y="125"/>
                </a:cubicBezTo>
                <a:cubicBezTo>
                  <a:pt x="51" y="125"/>
                  <a:pt x="51" y="125"/>
                  <a:pt x="53" y="124"/>
                </a:cubicBezTo>
                <a:cubicBezTo>
                  <a:pt x="54" y="124"/>
                  <a:pt x="54" y="123"/>
                  <a:pt x="54" y="123"/>
                </a:cubicBezTo>
                <a:cubicBezTo>
                  <a:pt x="54" y="123"/>
                  <a:pt x="54" y="119"/>
                  <a:pt x="54" y="119"/>
                </a:cubicBezTo>
                <a:cubicBezTo>
                  <a:pt x="54" y="118"/>
                  <a:pt x="54" y="118"/>
                  <a:pt x="55" y="118"/>
                </a:cubicBezTo>
                <a:cubicBezTo>
                  <a:pt x="55" y="117"/>
                  <a:pt x="55" y="116"/>
                  <a:pt x="55" y="116"/>
                </a:cubicBezTo>
                <a:cubicBezTo>
                  <a:pt x="55" y="116"/>
                  <a:pt x="54" y="114"/>
                  <a:pt x="54" y="113"/>
                </a:cubicBezTo>
                <a:cubicBezTo>
                  <a:pt x="53" y="111"/>
                  <a:pt x="52" y="112"/>
                  <a:pt x="52" y="112"/>
                </a:cubicBezTo>
                <a:cubicBezTo>
                  <a:pt x="50" y="112"/>
                  <a:pt x="50" y="112"/>
                  <a:pt x="50" y="112"/>
                </a:cubicBezTo>
                <a:cubicBezTo>
                  <a:pt x="50" y="112"/>
                  <a:pt x="47" y="112"/>
                  <a:pt x="47" y="111"/>
                </a:cubicBezTo>
                <a:cubicBezTo>
                  <a:pt x="46" y="111"/>
                  <a:pt x="44" y="111"/>
                  <a:pt x="44" y="111"/>
                </a:cubicBezTo>
                <a:cubicBezTo>
                  <a:pt x="41" y="108"/>
                  <a:pt x="41" y="108"/>
                  <a:pt x="41" y="108"/>
                </a:cubicBezTo>
                <a:cubicBezTo>
                  <a:pt x="41" y="108"/>
                  <a:pt x="39" y="108"/>
                  <a:pt x="37" y="108"/>
                </a:cubicBezTo>
                <a:cubicBezTo>
                  <a:pt x="35" y="107"/>
                  <a:pt x="33" y="106"/>
                  <a:pt x="33" y="106"/>
                </a:cubicBezTo>
                <a:cubicBezTo>
                  <a:pt x="27" y="102"/>
                  <a:pt x="27" y="102"/>
                  <a:pt x="27" y="102"/>
                </a:cubicBezTo>
                <a:cubicBezTo>
                  <a:pt x="26" y="100"/>
                  <a:pt x="26" y="100"/>
                  <a:pt x="26" y="100"/>
                </a:cubicBezTo>
                <a:cubicBezTo>
                  <a:pt x="24" y="99"/>
                  <a:pt x="24" y="99"/>
                  <a:pt x="24" y="99"/>
                </a:cubicBezTo>
                <a:cubicBezTo>
                  <a:pt x="24" y="99"/>
                  <a:pt x="21" y="95"/>
                  <a:pt x="21" y="94"/>
                </a:cubicBezTo>
                <a:cubicBezTo>
                  <a:pt x="21" y="94"/>
                  <a:pt x="21" y="94"/>
                  <a:pt x="22" y="93"/>
                </a:cubicBezTo>
                <a:cubicBezTo>
                  <a:pt x="22" y="93"/>
                  <a:pt x="22" y="92"/>
                  <a:pt x="23" y="91"/>
                </a:cubicBezTo>
                <a:cubicBezTo>
                  <a:pt x="23" y="90"/>
                  <a:pt x="24" y="89"/>
                  <a:pt x="24" y="88"/>
                </a:cubicBezTo>
                <a:cubicBezTo>
                  <a:pt x="24" y="88"/>
                  <a:pt x="25" y="87"/>
                  <a:pt x="26" y="87"/>
                </a:cubicBezTo>
                <a:cubicBezTo>
                  <a:pt x="27" y="87"/>
                  <a:pt x="28" y="86"/>
                  <a:pt x="28" y="86"/>
                </a:cubicBezTo>
                <a:cubicBezTo>
                  <a:pt x="28" y="85"/>
                  <a:pt x="28" y="84"/>
                  <a:pt x="29" y="83"/>
                </a:cubicBezTo>
                <a:cubicBezTo>
                  <a:pt x="29" y="82"/>
                  <a:pt x="27" y="83"/>
                  <a:pt x="26" y="82"/>
                </a:cubicBezTo>
                <a:cubicBezTo>
                  <a:pt x="25" y="82"/>
                  <a:pt x="25" y="82"/>
                  <a:pt x="24" y="83"/>
                </a:cubicBezTo>
                <a:cubicBezTo>
                  <a:pt x="23" y="83"/>
                  <a:pt x="22" y="81"/>
                  <a:pt x="22" y="81"/>
                </a:cubicBezTo>
                <a:cubicBezTo>
                  <a:pt x="22" y="80"/>
                  <a:pt x="20" y="80"/>
                  <a:pt x="19" y="79"/>
                </a:cubicBezTo>
                <a:cubicBezTo>
                  <a:pt x="18" y="79"/>
                  <a:pt x="18" y="79"/>
                  <a:pt x="18" y="78"/>
                </a:cubicBezTo>
                <a:cubicBezTo>
                  <a:pt x="17" y="77"/>
                  <a:pt x="18" y="77"/>
                  <a:pt x="17" y="77"/>
                </a:cubicBezTo>
                <a:cubicBezTo>
                  <a:pt x="17" y="76"/>
                  <a:pt x="16" y="76"/>
                  <a:pt x="16" y="76"/>
                </a:cubicBezTo>
                <a:cubicBezTo>
                  <a:pt x="16" y="76"/>
                  <a:pt x="15" y="78"/>
                  <a:pt x="14" y="78"/>
                </a:cubicBezTo>
                <a:cubicBezTo>
                  <a:pt x="13" y="78"/>
                  <a:pt x="12" y="77"/>
                  <a:pt x="12" y="77"/>
                </a:cubicBezTo>
                <a:cubicBezTo>
                  <a:pt x="11" y="77"/>
                  <a:pt x="10" y="77"/>
                  <a:pt x="9" y="78"/>
                </a:cubicBezTo>
                <a:cubicBezTo>
                  <a:pt x="9" y="78"/>
                  <a:pt x="7" y="77"/>
                  <a:pt x="7" y="77"/>
                </a:cubicBezTo>
                <a:cubicBezTo>
                  <a:pt x="7" y="76"/>
                  <a:pt x="4" y="76"/>
                  <a:pt x="4" y="76"/>
                </a:cubicBezTo>
                <a:cubicBezTo>
                  <a:pt x="4" y="76"/>
                  <a:pt x="4" y="77"/>
                  <a:pt x="3" y="77"/>
                </a:cubicBezTo>
                <a:cubicBezTo>
                  <a:pt x="2" y="78"/>
                  <a:pt x="1" y="77"/>
                  <a:pt x="1" y="77"/>
                </a:cubicBezTo>
                <a:cubicBezTo>
                  <a:pt x="0" y="77"/>
                  <a:pt x="0" y="76"/>
                  <a:pt x="0" y="75"/>
                </a:cubicBezTo>
                <a:close/>
                <a:moveTo>
                  <a:pt x="10" y="182"/>
                </a:moveTo>
                <a:cubicBezTo>
                  <a:pt x="10" y="182"/>
                  <a:pt x="10" y="182"/>
                  <a:pt x="10" y="182"/>
                </a:cubicBezTo>
                <a:cubicBezTo>
                  <a:pt x="10" y="185"/>
                  <a:pt x="10" y="185"/>
                  <a:pt x="10" y="185"/>
                </a:cubicBezTo>
                <a:cubicBezTo>
                  <a:pt x="16" y="187"/>
                  <a:pt x="16" y="187"/>
                  <a:pt x="16" y="187"/>
                </a:cubicBezTo>
                <a:cubicBezTo>
                  <a:pt x="20" y="190"/>
                  <a:pt x="20" y="190"/>
                  <a:pt x="20" y="190"/>
                </a:cubicBezTo>
                <a:cubicBezTo>
                  <a:pt x="20" y="190"/>
                  <a:pt x="22" y="195"/>
                  <a:pt x="22" y="196"/>
                </a:cubicBezTo>
                <a:cubicBezTo>
                  <a:pt x="22" y="198"/>
                  <a:pt x="25" y="198"/>
                  <a:pt x="26" y="198"/>
                </a:cubicBezTo>
                <a:cubicBezTo>
                  <a:pt x="26" y="198"/>
                  <a:pt x="30" y="199"/>
                  <a:pt x="30" y="199"/>
                </a:cubicBezTo>
                <a:cubicBezTo>
                  <a:pt x="30" y="199"/>
                  <a:pt x="32" y="201"/>
                  <a:pt x="33" y="202"/>
                </a:cubicBezTo>
                <a:cubicBezTo>
                  <a:pt x="33" y="203"/>
                  <a:pt x="33" y="205"/>
                  <a:pt x="33" y="205"/>
                </a:cubicBezTo>
                <a:cubicBezTo>
                  <a:pt x="37" y="209"/>
                  <a:pt x="37" y="209"/>
                  <a:pt x="37" y="209"/>
                </a:cubicBezTo>
                <a:cubicBezTo>
                  <a:pt x="44" y="209"/>
                  <a:pt x="44" y="209"/>
                  <a:pt x="44" y="209"/>
                </a:cubicBezTo>
                <a:cubicBezTo>
                  <a:pt x="44" y="209"/>
                  <a:pt x="51" y="215"/>
                  <a:pt x="52" y="216"/>
                </a:cubicBezTo>
                <a:cubicBezTo>
                  <a:pt x="52" y="217"/>
                  <a:pt x="56" y="221"/>
                  <a:pt x="56" y="221"/>
                </a:cubicBezTo>
                <a:cubicBezTo>
                  <a:pt x="56" y="221"/>
                  <a:pt x="63" y="221"/>
                  <a:pt x="64" y="221"/>
                </a:cubicBezTo>
                <a:cubicBezTo>
                  <a:pt x="64" y="221"/>
                  <a:pt x="71" y="221"/>
                  <a:pt x="71" y="221"/>
                </a:cubicBezTo>
                <a:cubicBezTo>
                  <a:pt x="76" y="223"/>
                  <a:pt x="76" y="223"/>
                  <a:pt x="76" y="223"/>
                </a:cubicBezTo>
                <a:cubicBezTo>
                  <a:pt x="81" y="222"/>
                  <a:pt x="81" y="222"/>
                  <a:pt x="81" y="222"/>
                </a:cubicBezTo>
                <a:cubicBezTo>
                  <a:pt x="92" y="219"/>
                  <a:pt x="92" y="219"/>
                  <a:pt x="92" y="219"/>
                </a:cubicBezTo>
                <a:cubicBezTo>
                  <a:pt x="92" y="219"/>
                  <a:pt x="89" y="217"/>
                  <a:pt x="89" y="217"/>
                </a:cubicBezTo>
                <a:cubicBezTo>
                  <a:pt x="89" y="216"/>
                  <a:pt x="85" y="211"/>
                  <a:pt x="85" y="211"/>
                </a:cubicBezTo>
                <a:cubicBezTo>
                  <a:pt x="85" y="211"/>
                  <a:pt x="79" y="204"/>
                  <a:pt x="78" y="204"/>
                </a:cubicBezTo>
                <a:cubicBezTo>
                  <a:pt x="78" y="203"/>
                  <a:pt x="77" y="202"/>
                  <a:pt x="77" y="201"/>
                </a:cubicBezTo>
                <a:cubicBezTo>
                  <a:pt x="77" y="199"/>
                  <a:pt x="78" y="198"/>
                  <a:pt x="78" y="197"/>
                </a:cubicBezTo>
                <a:cubicBezTo>
                  <a:pt x="79" y="196"/>
                  <a:pt x="79" y="194"/>
                  <a:pt x="79" y="194"/>
                </a:cubicBezTo>
                <a:cubicBezTo>
                  <a:pt x="79" y="194"/>
                  <a:pt x="76" y="194"/>
                  <a:pt x="74" y="194"/>
                </a:cubicBezTo>
                <a:cubicBezTo>
                  <a:pt x="73" y="194"/>
                  <a:pt x="71" y="195"/>
                  <a:pt x="69" y="195"/>
                </a:cubicBezTo>
                <a:cubicBezTo>
                  <a:pt x="68" y="195"/>
                  <a:pt x="66" y="194"/>
                  <a:pt x="66" y="194"/>
                </a:cubicBezTo>
                <a:cubicBezTo>
                  <a:pt x="65" y="194"/>
                  <a:pt x="65" y="191"/>
                  <a:pt x="65" y="191"/>
                </a:cubicBezTo>
                <a:cubicBezTo>
                  <a:pt x="67" y="187"/>
                  <a:pt x="67" y="187"/>
                  <a:pt x="67" y="187"/>
                </a:cubicBezTo>
                <a:cubicBezTo>
                  <a:pt x="65" y="184"/>
                  <a:pt x="65" y="184"/>
                  <a:pt x="65" y="184"/>
                </a:cubicBezTo>
                <a:cubicBezTo>
                  <a:pt x="61" y="180"/>
                  <a:pt x="61" y="180"/>
                  <a:pt x="61" y="180"/>
                </a:cubicBezTo>
                <a:cubicBezTo>
                  <a:pt x="61" y="180"/>
                  <a:pt x="54" y="183"/>
                  <a:pt x="53" y="183"/>
                </a:cubicBezTo>
                <a:cubicBezTo>
                  <a:pt x="52" y="183"/>
                  <a:pt x="48" y="188"/>
                  <a:pt x="47" y="188"/>
                </a:cubicBezTo>
                <a:cubicBezTo>
                  <a:pt x="47" y="188"/>
                  <a:pt x="44" y="185"/>
                  <a:pt x="44" y="185"/>
                </a:cubicBezTo>
                <a:cubicBezTo>
                  <a:pt x="36" y="183"/>
                  <a:pt x="36" y="183"/>
                  <a:pt x="36" y="183"/>
                </a:cubicBezTo>
                <a:cubicBezTo>
                  <a:pt x="36" y="183"/>
                  <a:pt x="35" y="185"/>
                  <a:pt x="34" y="186"/>
                </a:cubicBezTo>
                <a:cubicBezTo>
                  <a:pt x="33" y="187"/>
                  <a:pt x="32" y="186"/>
                  <a:pt x="32" y="185"/>
                </a:cubicBezTo>
                <a:cubicBezTo>
                  <a:pt x="31" y="183"/>
                  <a:pt x="33" y="180"/>
                  <a:pt x="33" y="180"/>
                </a:cubicBezTo>
                <a:cubicBezTo>
                  <a:pt x="27" y="177"/>
                  <a:pt x="27" y="177"/>
                  <a:pt x="27" y="177"/>
                </a:cubicBezTo>
                <a:cubicBezTo>
                  <a:pt x="23" y="175"/>
                  <a:pt x="23" y="175"/>
                  <a:pt x="23" y="175"/>
                </a:cubicBezTo>
                <a:cubicBezTo>
                  <a:pt x="18" y="180"/>
                  <a:pt x="18" y="180"/>
                  <a:pt x="18" y="180"/>
                </a:cubicBezTo>
                <a:cubicBezTo>
                  <a:pt x="18" y="180"/>
                  <a:pt x="11" y="181"/>
                  <a:pt x="10" y="182"/>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43" name="Google Shape;4360;p183">
            <a:extLst>
              <a:ext uri="{FF2B5EF4-FFF2-40B4-BE49-F238E27FC236}">
                <a16:creationId xmlns:a16="http://schemas.microsoft.com/office/drawing/2014/main" id="{141E44A9-5D12-03F8-0F17-87C2DDC21A7C}"/>
              </a:ext>
            </a:extLst>
          </p:cNvPr>
          <p:cNvSpPr/>
          <p:nvPr/>
        </p:nvSpPr>
        <p:spPr>
          <a:xfrm>
            <a:off x="7760061" y="4035011"/>
            <a:ext cx="861763" cy="424775"/>
          </a:xfrm>
          <a:custGeom>
            <a:avLst/>
            <a:gdLst/>
            <a:ahLst/>
            <a:cxnLst/>
            <a:rect l="l" t="t" r="r" b="b"/>
            <a:pathLst>
              <a:path w="279" h="142" extrusionOk="0">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44" name="Google Shape;4361;p183">
            <a:extLst>
              <a:ext uri="{FF2B5EF4-FFF2-40B4-BE49-F238E27FC236}">
                <a16:creationId xmlns:a16="http://schemas.microsoft.com/office/drawing/2014/main" id="{74ECE4E7-D7D8-459C-E147-5CCBC0D419AD}"/>
              </a:ext>
            </a:extLst>
          </p:cNvPr>
          <p:cNvSpPr/>
          <p:nvPr/>
        </p:nvSpPr>
        <p:spPr>
          <a:xfrm>
            <a:off x="6167738" y="3692589"/>
            <a:ext cx="1607233" cy="1613858"/>
          </a:xfrm>
          <a:custGeom>
            <a:avLst/>
            <a:gdLst/>
            <a:ahLst/>
            <a:cxnLst/>
            <a:rect l="l" t="t" r="r" b="b"/>
            <a:pathLst>
              <a:path w="520" h="538" extrusionOk="0">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45" name="Google Shape;4362;p183">
            <a:extLst>
              <a:ext uri="{FF2B5EF4-FFF2-40B4-BE49-F238E27FC236}">
                <a16:creationId xmlns:a16="http://schemas.microsoft.com/office/drawing/2014/main" id="{CD230CD9-66AB-B89E-F22C-3A2D1A64D910}"/>
              </a:ext>
            </a:extLst>
          </p:cNvPr>
          <p:cNvSpPr/>
          <p:nvPr/>
        </p:nvSpPr>
        <p:spPr>
          <a:xfrm>
            <a:off x="5043570" y="1443011"/>
            <a:ext cx="736525" cy="593819"/>
          </a:xfrm>
          <a:custGeom>
            <a:avLst/>
            <a:gdLst/>
            <a:ahLst/>
            <a:cxnLst/>
            <a:rect l="l" t="t" r="r" b="b"/>
            <a:pathLst>
              <a:path w="238" h="198" extrusionOk="0">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46" name="Google Shape;4363;p183">
            <a:extLst>
              <a:ext uri="{FF2B5EF4-FFF2-40B4-BE49-F238E27FC236}">
                <a16:creationId xmlns:a16="http://schemas.microsoft.com/office/drawing/2014/main" id="{A6168DD5-DFCD-CC3E-EE77-A4B07C242A31}"/>
              </a:ext>
            </a:extLst>
          </p:cNvPr>
          <p:cNvSpPr/>
          <p:nvPr/>
        </p:nvSpPr>
        <p:spPr>
          <a:xfrm>
            <a:off x="8220761" y="3065539"/>
            <a:ext cx="1088386" cy="885671"/>
          </a:xfrm>
          <a:custGeom>
            <a:avLst/>
            <a:gdLst/>
            <a:ahLst/>
            <a:cxnLst/>
            <a:rect l="l" t="t" r="r" b="b"/>
            <a:pathLst>
              <a:path w="352" h="295" extrusionOk="0">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47" name="Google Shape;4364;p183">
            <a:extLst>
              <a:ext uri="{FF2B5EF4-FFF2-40B4-BE49-F238E27FC236}">
                <a16:creationId xmlns:a16="http://schemas.microsoft.com/office/drawing/2014/main" id="{5C80CCC5-4ACE-8895-FFE1-BAB15B7EECBA}"/>
              </a:ext>
            </a:extLst>
          </p:cNvPr>
          <p:cNvSpPr/>
          <p:nvPr/>
        </p:nvSpPr>
        <p:spPr>
          <a:xfrm>
            <a:off x="5724930" y="2850262"/>
            <a:ext cx="512883" cy="563478"/>
          </a:xfrm>
          <a:custGeom>
            <a:avLst/>
            <a:gdLst/>
            <a:ahLst/>
            <a:cxnLst/>
            <a:rect l="l" t="t" r="r" b="b"/>
            <a:pathLst>
              <a:path w="166" h="188" extrusionOk="0">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48" name="Google Shape;4365;p183">
            <a:extLst>
              <a:ext uri="{FF2B5EF4-FFF2-40B4-BE49-F238E27FC236}">
                <a16:creationId xmlns:a16="http://schemas.microsoft.com/office/drawing/2014/main" id="{DD7FF276-5293-5FFF-FC94-C056D06CEB9A}"/>
              </a:ext>
            </a:extLst>
          </p:cNvPr>
          <p:cNvSpPr/>
          <p:nvPr/>
        </p:nvSpPr>
        <p:spPr>
          <a:xfrm>
            <a:off x="5229938" y="4907678"/>
            <a:ext cx="550157" cy="832214"/>
          </a:xfrm>
          <a:custGeom>
            <a:avLst/>
            <a:gdLst/>
            <a:ahLst/>
            <a:cxnLst/>
            <a:rect l="l" t="t" r="r" b="b"/>
            <a:pathLst>
              <a:path w="178" h="278" extrusionOk="0">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50" name="Google Shape;4367;p183">
            <a:extLst>
              <a:ext uri="{FF2B5EF4-FFF2-40B4-BE49-F238E27FC236}">
                <a16:creationId xmlns:a16="http://schemas.microsoft.com/office/drawing/2014/main" id="{4BC9FDE8-F1D6-CB1D-59E4-7B017AE80610}"/>
              </a:ext>
            </a:extLst>
          </p:cNvPr>
          <p:cNvSpPr/>
          <p:nvPr/>
        </p:nvSpPr>
        <p:spPr>
          <a:xfrm>
            <a:off x="7426091" y="4367317"/>
            <a:ext cx="1520758" cy="1681765"/>
          </a:xfrm>
          <a:custGeom>
            <a:avLst/>
            <a:gdLst/>
            <a:ahLst/>
            <a:cxnLst/>
            <a:rect l="l" t="t" r="r" b="b"/>
            <a:pathLst>
              <a:path w="492" h="561" extrusionOk="0">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51" name="Google Shape;4368;p183">
            <a:extLst>
              <a:ext uri="{FF2B5EF4-FFF2-40B4-BE49-F238E27FC236}">
                <a16:creationId xmlns:a16="http://schemas.microsoft.com/office/drawing/2014/main" id="{A4253E2D-6E2D-B6EE-297C-FE6AE1954298}"/>
              </a:ext>
            </a:extLst>
          </p:cNvPr>
          <p:cNvSpPr/>
          <p:nvPr/>
        </p:nvSpPr>
        <p:spPr>
          <a:xfrm>
            <a:off x="9009468" y="3956989"/>
            <a:ext cx="1140568" cy="797538"/>
          </a:xfrm>
          <a:custGeom>
            <a:avLst/>
            <a:gdLst/>
            <a:ahLst/>
            <a:cxnLst/>
            <a:rect l="l" t="t" r="r" b="b"/>
            <a:pathLst>
              <a:path w="369" h="266" extrusionOk="0">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52" name="Google Shape;4369;p183">
            <a:extLst>
              <a:ext uri="{FF2B5EF4-FFF2-40B4-BE49-F238E27FC236}">
                <a16:creationId xmlns:a16="http://schemas.microsoft.com/office/drawing/2014/main" id="{CA5F5165-350F-4109-2CDE-98D19EB1CD11}"/>
              </a:ext>
            </a:extLst>
          </p:cNvPr>
          <p:cNvSpPr/>
          <p:nvPr/>
        </p:nvSpPr>
        <p:spPr>
          <a:xfrm>
            <a:off x="9160053" y="3101660"/>
            <a:ext cx="1899456" cy="1280107"/>
          </a:xfrm>
          <a:custGeom>
            <a:avLst/>
            <a:gdLst/>
            <a:ahLst/>
            <a:cxnLst/>
            <a:rect l="l" t="t" r="r" b="b"/>
            <a:pathLst>
              <a:path w="614" h="427" extrusionOk="0">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56" name="Google Shape;4373;p183">
            <a:extLst>
              <a:ext uri="{FF2B5EF4-FFF2-40B4-BE49-F238E27FC236}">
                <a16:creationId xmlns:a16="http://schemas.microsoft.com/office/drawing/2014/main" id="{88154197-A9BA-3CA2-B245-FE3825C86F69}"/>
              </a:ext>
            </a:extLst>
          </p:cNvPr>
          <p:cNvSpPr/>
          <p:nvPr/>
        </p:nvSpPr>
        <p:spPr>
          <a:xfrm>
            <a:off x="6064864" y="2103293"/>
            <a:ext cx="900527" cy="1649979"/>
          </a:xfrm>
          <a:custGeom>
            <a:avLst/>
            <a:gdLst/>
            <a:ahLst/>
            <a:cxnLst/>
            <a:rect l="l" t="t" r="r" b="b"/>
            <a:pathLst>
              <a:path w="291" h="550" extrusionOk="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57" name="Google Shape;4374;p183">
            <a:extLst>
              <a:ext uri="{FF2B5EF4-FFF2-40B4-BE49-F238E27FC236}">
                <a16:creationId xmlns:a16="http://schemas.microsoft.com/office/drawing/2014/main" id="{58FA0259-A8EE-24C3-457B-350EFB0A99E1}"/>
              </a:ext>
            </a:extLst>
          </p:cNvPr>
          <p:cNvSpPr/>
          <p:nvPr/>
        </p:nvSpPr>
        <p:spPr>
          <a:xfrm>
            <a:off x="5449105" y="4657725"/>
            <a:ext cx="1651961" cy="1316227"/>
          </a:xfrm>
          <a:custGeom>
            <a:avLst/>
            <a:gdLst/>
            <a:ahLst/>
            <a:cxnLst/>
            <a:rect l="l" t="t" r="r" b="b"/>
            <a:pathLst>
              <a:path w="534" h="439" extrusionOk="0">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58" name="Google Shape;4375;p183">
            <a:extLst>
              <a:ext uri="{FF2B5EF4-FFF2-40B4-BE49-F238E27FC236}">
                <a16:creationId xmlns:a16="http://schemas.microsoft.com/office/drawing/2014/main" id="{FDD18FD6-E776-2B30-9FF5-8B20B902A8C8}"/>
              </a:ext>
            </a:extLst>
          </p:cNvPr>
          <p:cNvSpPr/>
          <p:nvPr/>
        </p:nvSpPr>
        <p:spPr>
          <a:xfrm>
            <a:off x="9110852" y="4997256"/>
            <a:ext cx="1261334" cy="1138515"/>
          </a:xfrm>
          <a:custGeom>
            <a:avLst/>
            <a:gdLst/>
            <a:ahLst/>
            <a:cxnLst/>
            <a:rect l="l" t="t" r="r" b="b"/>
            <a:pathLst>
              <a:path w="408" h="380" extrusionOk="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59" name="Google Shape;4376;p183">
            <a:extLst>
              <a:ext uri="{FF2B5EF4-FFF2-40B4-BE49-F238E27FC236}">
                <a16:creationId xmlns:a16="http://schemas.microsoft.com/office/drawing/2014/main" id="{95E31A5A-7C5F-4AD7-4949-5FE72351ED4C}"/>
              </a:ext>
            </a:extLst>
          </p:cNvPr>
          <p:cNvSpPr/>
          <p:nvPr/>
        </p:nvSpPr>
        <p:spPr>
          <a:xfrm>
            <a:off x="9887631" y="4504575"/>
            <a:ext cx="2455577" cy="1280107"/>
          </a:xfrm>
          <a:custGeom>
            <a:avLst/>
            <a:gdLst/>
            <a:ahLst/>
            <a:cxnLst/>
            <a:rect l="l" t="t" r="r" b="b"/>
            <a:pathLst>
              <a:path w="794" h="427" extrusionOk="0">
                <a:moveTo>
                  <a:pt x="727" y="80"/>
                </a:moveTo>
                <a:cubicBezTo>
                  <a:pt x="717" y="84"/>
                  <a:pt x="717" y="84"/>
                  <a:pt x="717" y="84"/>
                </a:cubicBezTo>
                <a:cubicBezTo>
                  <a:pt x="717" y="86"/>
                  <a:pt x="717" y="86"/>
                  <a:pt x="717" y="86"/>
                </a:cubicBezTo>
                <a:cubicBezTo>
                  <a:pt x="723" y="93"/>
                  <a:pt x="723" y="93"/>
                  <a:pt x="723" y="93"/>
                </a:cubicBezTo>
                <a:cubicBezTo>
                  <a:pt x="729" y="95"/>
                  <a:pt x="729" y="95"/>
                  <a:pt x="729" y="95"/>
                </a:cubicBezTo>
                <a:cubicBezTo>
                  <a:pt x="733" y="105"/>
                  <a:pt x="733" y="105"/>
                  <a:pt x="733" y="105"/>
                </a:cubicBezTo>
                <a:cubicBezTo>
                  <a:pt x="742" y="116"/>
                  <a:pt x="742" y="116"/>
                  <a:pt x="742" y="116"/>
                </a:cubicBezTo>
                <a:cubicBezTo>
                  <a:pt x="748" y="129"/>
                  <a:pt x="748" y="129"/>
                  <a:pt x="748" y="129"/>
                </a:cubicBezTo>
                <a:cubicBezTo>
                  <a:pt x="756" y="130"/>
                  <a:pt x="756" y="130"/>
                  <a:pt x="756" y="130"/>
                </a:cubicBezTo>
                <a:cubicBezTo>
                  <a:pt x="758" y="135"/>
                  <a:pt x="756" y="128"/>
                  <a:pt x="756" y="136"/>
                </a:cubicBezTo>
                <a:cubicBezTo>
                  <a:pt x="754" y="148"/>
                  <a:pt x="753" y="140"/>
                  <a:pt x="756" y="154"/>
                </a:cubicBezTo>
                <a:cubicBezTo>
                  <a:pt x="756" y="158"/>
                  <a:pt x="771" y="156"/>
                  <a:pt x="772" y="156"/>
                </a:cubicBezTo>
                <a:cubicBezTo>
                  <a:pt x="771" y="157"/>
                  <a:pt x="777" y="160"/>
                  <a:pt x="775" y="165"/>
                </a:cubicBezTo>
                <a:cubicBezTo>
                  <a:pt x="773" y="169"/>
                  <a:pt x="783" y="167"/>
                  <a:pt x="780" y="173"/>
                </a:cubicBezTo>
                <a:cubicBezTo>
                  <a:pt x="779" y="175"/>
                  <a:pt x="787" y="173"/>
                  <a:pt x="791" y="175"/>
                </a:cubicBezTo>
                <a:cubicBezTo>
                  <a:pt x="794" y="176"/>
                  <a:pt x="794" y="181"/>
                  <a:pt x="793" y="182"/>
                </a:cubicBezTo>
                <a:cubicBezTo>
                  <a:pt x="791" y="185"/>
                  <a:pt x="790" y="183"/>
                  <a:pt x="786" y="187"/>
                </a:cubicBezTo>
                <a:cubicBezTo>
                  <a:pt x="780" y="191"/>
                  <a:pt x="783" y="194"/>
                  <a:pt x="783" y="195"/>
                </a:cubicBezTo>
                <a:cubicBezTo>
                  <a:pt x="782" y="198"/>
                  <a:pt x="780" y="199"/>
                  <a:pt x="779" y="200"/>
                </a:cubicBezTo>
                <a:cubicBezTo>
                  <a:pt x="772" y="196"/>
                  <a:pt x="772" y="196"/>
                  <a:pt x="772" y="196"/>
                </a:cubicBezTo>
                <a:cubicBezTo>
                  <a:pt x="770" y="188"/>
                  <a:pt x="770" y="188"/>
                  <a:pt x="770" y="188"/>
                </a:cubicBezTo>
                <a:cubicBezTo>
                  <a:pt x="761" y="188"/>
                  <a:pt x="761" y="188"/>
                  <a:pt x="761" y="188"/>
                </a:cubicBezTo>
                <a:cubicBezTo>
                  <a:pt x="757" y="196"/>
                  <a:pt x="757" y="196"/>
                  <a:pt x="757" y="196"/>
                </a:cubicBezTo>
                <a:cubicBezTo>
                  <a:pt x="737" y="198"/>
                  <a:pt x="737" y="198"/>
                  <a:pt x="737" y="198"/>
                </a:cubicBezTo>
                <a:cubicBezTo>
                  <a:pt x="730" y="203"/>
                  <a:pt x="726" y="194"/>
                  <a:pt x="722" y="202"/>
                </a:cubicBezTo>
                <a:cubicBezTo>
                  <a:pt x="713" y="203"/>
                  <a:pt x="721" y="205"/>
                  <a:pt x="712" y="204"/>
                </a:cubicBezTo>
                <a:cubicBezTo>
                  <a:pt x="710" y="204"/>
                  <a:pt x="711" y="216"/>
                  <a:pt x="706" y="219"/>
                </a:cubicBezTo>
                <a:cubicBezTo>
                  <a:pt x="703" y="220"/>
                  <a:pt x="703" y="222"/>
                  <a:pt x="699" y="222"/>
                </a:cubicBezTo>
                <a:cubicBezTo>
                  <a:pt x="693" y="221"/>
                  <a:pt x="697" y="217"/>
                  <a:pt x="696" y="217"/>
                </a:cubicBezTo>
                <a:cubicBezTo>
                  <a:pt x="690" y="216"/>
                  <a:pt x="690" y="216"/>
                  <a:pt x="690" y="216"/>
                </a:cubicBezTo>
                <a:cubicBezTo>
                  <a:pt x="685" y="228"/>
                  <a:pt x="685" y="228"/>
                  <a:pt x="685" y="228"/>
                </a:cubicBezTo>
                <a:cubicBezTo>
                  <a:pt x="670" y="234"/>
                  <a:pt x="670" y="234"/>
                  <a:pt x="670" y="234"/>
                </a:cubicBezTo>
                <a:cubicBezTo>
                  <a:pt x="659" y="240"/>
                  <a:pt x="659" y="240"/>
                  <a:pt x="659" y="240"/>
                </a:cubicBezTo>
                <a:cubicBezTo>
                  <a:pt x="638" y="246"/>
                  <a:pt x="638" y="246"/>
                  <a:pt x="638" y="246"/>
                </a:cubicBezTo>
                <a:cubicBezTo>
                  <a:pt x="627" y="256"/>
                  <a:pt x="627" y="256"/>
                  <a:pt x="627" y="256"/>
                </a:cubicBezTo>
                <a:cubicBezTo>
                  <a:pt x="610" y="261"/>
                  <a:pt x="625" y="261"/>
                  <a:pt x="609" y="276"/>
                </a:cubicBezTo>
                <a:cubicBezTo>
                  <a:pt x="598" y="287"/>
                  <a:pt x="580" y="290"/>
                  <a:pt x="564" y="295"/>
                </a:cubicBezTo>
                <a:cubicBezTo>
                  <a:pt x="551" y="288"/>
                  <a:pt x="551" y="288"/>
                  <a:pt x="551" y="288"/>
                </a:cubicBezTo>
                <a:cubicBezTo>
                  <a:pt x="551" y="288"/>
                  <a:pt x="545" y="290"/>
                  <a:pt x="542" y="290"/>
                </a:cubicBezTo>
                <a:cubicBezTo>
                  <a:pt x="539" y="291"/>
                  <a:pt x="529" y="302"/>
                  <a:pt x="529" y="302"/>
                </a:cubicBezTo>
                <a:cubicBezTo>
                  <a:pt x="516" y="314"/>
                  <a:pt x="516" y="314"/>
                  <a:pt x="516" y="314"/>
                </a:cubicBezTo>
                <a:cubicBezTo>
                  <a:pt x="511" y="317"/>
                  <a:pt x="505" y="320"/>
                  <a:pt x="498" y="320"/>
                </a:cubicBezTo>
                <a:cubicBezTo>
                  <a:pt x="489" y="314"/>
                  <a:pt x="489" y="314"/>
                  <a:pt x="489" y="314"/>
                </a:cubicBezTo>
                <a:cubicBezTo>
                  <a:pt x="480" y="314"/>
                  <a:pt x="476" y="319"/>
                  <a:pt x="481" y="326"/>
                </a:cubicBezTo>
                <a:cubicBezTo>
                  <a:pt x="483" y="329"/>
                  <a:pt x="481" y="331"/>
                  <a:pt x="482" y="334"/>
                </a:cubicBezTo>
                <a:cubicBezTo>
                  <a:pt x="482" y="339"/>
                  <a:pt x="491" y="341"/>
                  <a:pt x="490" y="345"/>
                </a:cubicBezTo>
                <a:cubicBezTo>
                  <a:pt x="489" y="347"/>
                  <a:pt x="484" y="347"/>
                  <a:pt x="480" y="350"/>
                </a:cubicBezTo>
                <a:cubicBezTo>
                  <a:pt x="477" y="352"/>
                  <a:pt x="483" y="363"/>
                  <a:pt x="481" y="363"/>
                </a:cubicBezTo>
                <a:cubicBezTo>
                  <a:pt x="481" y="363"/>
                  <a:pt x="476" y="375"/>
                  <a:pt x="472" y="373"/>
                </a:cubicBezTo>
                <a:cubicBezTo>
                  <a:pt x="470" y="371"/>
                  <a:pt x="467" y="368"/>
                  <a:pt x="465" y="364"/>
                </a:cubicBezTo>
                <a:cubicBezTo>
                  <a:pt x="463" y="361"/>
                  <a:pt x="456" y="358"/>
                  <a:pt x="455" y="354"/>
                </a:cubicBezTo>
                <a:cubicBezTo>
                  <a:pt x="452" y="350"/>
                  <a:pt x="465" y="334"/>
                  <a:pt x="464" y="333"/>
                </a:cubicBezTo>
                <a:cubicBezTo>
                  <a:pt x="465" y="330"/>
                  <a:pt x="465" y="330"/>
                  <a:pt x="463" y="324"/>
                </a:cubicBezTo>
                <a:cubicBezTo>
                  <a:pt x="463" y="321"/>
                  <a:pt x="454" y="320"/>
                  <a:pt x="452" y="317"/>
                </a:cubicBezTo>
                <a:cubicBezTo>
                  <a:pt x="446" y="328"/>
                  <a:pt x="446" y="328"/>
                  <a:pt x="446" y="328"/>
                </a:cubicBezTo>
                <a:cubicBezTo>
                  <a:pt x="438" y="333"/>
                  <a:pt x="438" y="333"/>
                  <a:pt x="438" y="333"/>
                </a:cubicBezTo>
                <a:cubicBezTo>
                  <a:pt x="430" y="334"/>
                  <a:pt x="443" y="343"/>
                  <a:pt x="437" y="342"/>
                </a:cubicBezTo>
                <a:cubicBezTo>
                  <a:pt x="436" y="341"/>
                  <a:pt x="429" y="347"/>
                  <a:pt x="423" y="344"/>
                </a:cubicBezTo>
                <a:cubicBezTo>
                  <a:pt x="416" y="340"/>
                  <a:pt x="407" y="339"/>
                  <a:pt x="404" y="339"/>
                </a:cubicBezTo>
                <a:cubicBezTo>
                  <a:pt x="395" y="343"/>
                  <a:pt x="395" y="343"/>
                  <a:pt x="395" y="343"/>
                </a:cubicBezTo>
                <a:cubicBezTo>
                  <a:pt x="392" y="348"/>
                  <a:pt x="391" y="354"/>
                  <a:pt x="389" y="357"/>
                </a:cubicBezTo>
                <a:cubicBezTo>
                  <a:pt x="381" y="368"/>
                  <a:pt x="381" y="368"/>
                  <a:pt x="381" y="368"/>
                </a:cubicBezTo>
                <a:cubicBezTo>
                  <a:pt x="370" y="372"/>
                  <a:pt x="379" y="375"/>
                  <a:pt x="374" y="377"/>
                </a:cubicBezTo>
                <a:cubicBezTo>
                  <a:pt x="372" y="378"/>
                  <a:pt x="369" y="385"/>
                  <a:pt x="362" y="387"/>
                </a:cubicBezTo>
                <a:cubicBezTo>
                  <a:pt x="358" y="388"/>
                  <a:pt x="352" y="393"/>
                  <a:pt x="347" y="393"/>
                </a:cubicBezTo>
                <a:cubicBezTo>
                  <a:pt x="345" y="393"/>
                  <a:pt x="334" y="401"/>
                  <a:pt x="333" y="403"/>
                </a:cubicBezTo>
                <a:cubicBezTo>
                  <a:pt x="325" y="401"/>
                  <a:pt x="303" y="395"/>
                  <a:pt x="301" y="387"/>
                </a:cubicBezTo>
                <a:cubicBezTo>
                  <a:pt x="299" y="380"/>
                  <a:pt x="292" y="390"/>
                  <a:pt x="286" y="383"/>
                </a:cubicBezTo>
                <a:cubicBezTo>
                  <a:pt x="271" y="378"/>
                  <a:pt x="271" y="378"/>
                  <a:pt x="271" y="378"/>
                </a:cubicBezTo>
                <a:cubicBezTo>
                  <a:pt x="261" y="378"/>
                  <a:pt x="261" y="378"/>
                  <a:pt x="261" y="378"/>
                </a:cubicBezTo>
                <a:cubicBezTo>
                  <a:pt x="257" y="378"/>
                  <a:pt x="239" y="380"/>
                  <a:pt x="235" y="382"/>
                </a:cubicBezTo>
                <a:cubicBezTo>
                  <a:pt x="238" y="393"/>
                  <a:pt x="237" y="385"/>
                  <a:pt x="237" y="398"/>
                </a:cubicBezTo>
                <a:cubicBezTo>
                  <a:pt x="231" y="399"/>
                  <a:pt x="238" y="412"/>
                  <a:pt x="233" y="416"/>
                </a:cubicBezTo>
                <a:cubicBezTo>
                  <a:pt x="216" y="420"/>
                  <a:pt x="216" y="420"/>
                  <a:pt x="216" y="420"/>
                </a:cubicBezTo>
                <a:cubicBezTo>
                  <a:pt x="206" y="426"/>
                  <a:pt x="206" y="426"/>
                  <a:pt x="206" y="426"/>
                </a:cubicBezTo>
                <a:cubicBezTo>
                  <a:pt x="188" y="426"/>
                  <a:pt x="188" y="426"/>
                  <a:pt x="188" y="426"/>
                </a:cubicBezTo>
                <a:cubicBezTo>
                  <a:pt x="188" y="427"/>
                  <a:pt x="179" y="421"/>
                  <a:pt x="178" y="417"/>
                </a:cubicBezTo>
                <a:cubicBezTo>
                  <a:pt x="173" y="404"/>
                  <a:pt x="176" y="406"/>
                  <a:pt x="172" y="404"/>
                </a:cubicBezTo>
                <a:cubicBezTo>
                  <a:pt x="165" y="402"/>
                  <a:pt x="165" y="405"/>
                  <a:pt x="163" y="404"/>
                </a:cubicBezTo>
                <a:cubicBezTo>
                  <a:pt x="163" y="403"/>
                  <a:pt x="159" y="404"/>
                  <a:pt x="153" y="409"/>
                </a:cubicBezTo>
                <a:cubicBezTo>
                  <a:pt x="151" y="412"/>
                  <a:pt x="147" y="420"/>
                  <a:pt x="145" y="421"/>
                </a:cubicBezTo>
                <a:cubicBezTo>
                  <a:pt x="143" y="423"/>
                  <a:pt x="143" y="416"/>
                  <a:pt x="141" y="417"/>
                </a:cubicBezTo>
                <a:cubicBezTo>
                  <a:pt x="137" y="419"/>
                  <a:pt x="138" y="413"/>
                  <a:pt x="130" y="418"/>
                </a:cubicBezTo>
                <a:cubicBezTo>
                  <a:pt x="127" y="420"/>
                  <a:pt x="117" y="417"/>
                  <a:pt x="129" y="413"/>
                </a:cubicBezTo>
                <a:cubicBezTo>
                  <a:pt x="131" y="413"/>
                  <a:pt x="147" y="401"/>
                  <a:pt x="147" y="400"/>
                </a:cubicBezTo>
                <a:cubicBezTo>
                  <a:pt x="148" y="398"/>
                  <a:pt x="137" y="393"/>
                  <a:pt x="136" y="393"/>
                </a:cubicBezTo>
                <a:cubicBezTo>
                  <a:pt x="135" y="393"/>
                  <a:pt x="130" y="401"/>
                  <a:pt x="125" y="403"/>
                </a:cubicBezTo>
                <a:cubicBezTo>
                  <a:pt x="117" y="405"/>
                  <a:pt x="117" y="406"/>
                  <a:pt x="113" y="407"/>
                </a:cubicBezTo>
                <a:cubicBezTo>
                  <a:pt x="110" y="408"/>
                  <a:pt x="109" y="404"/>
                  <a:pt x="107" y="405"/>
                </a:cubicBezTo>
                <a:cubicBezTo>
                  <a:pt x="104" y="406"/>
                  <a:pt x="104" y="408"/>
                  <a:pt x="102" y="408"/>
                </a:cubicBezTo>
                <a:cubicBezTo>
                  <a:pt x="97" y="408"/>
                  <a:pt x="100" y="401"/>
                  <a:pt x="100" y="401"/>
                </a:cubicBezTo>
                <a:cubicBezTo>
                  <a:pt x="104" y="399"/>
                  <a:pt x="103" y="401"/>
                  <a:pt x="109" y="399"/>
                </a:cubicBezTo>
                <a:cubicBezTo>
                  <a:pt x="111" y="398"/>
                  <a:pt x="117" y="396"/>
                  <a:pt x="117" y="393"/>
                </a:cubicBezTo>
                <a:cubicBezTo>
                  <a:pt x="114" y="382"/>
                  <a:pt x="109" y="392"/>
                  <a:pt x="107" y="388"/>
                </a:cubicBezTo>
                <a:cubicBezTo>
                  <a:pt x="105" y="384"/>
                  <a:pt x="102" y="386"/>
                  <a:pt x="101" y="384"/>
                </a:cubicBezTo>
                <a:cubicBezTo>
                  <a:pt x="99" y="379"/>
                  <a:pt x="99" y="398"/>
                  <a:pt x="95" y="384"/>
                </a:cubicBezTo>
                <a:cubicBezTo>
                  <a:pt x="93" y="377"/>
                  <a:pt x="98" y="377"/>
                  <a:pt x="87" y="374"/>
                </a:cubicBezTo>
                <a:cubicBezTo>
                  <a:pt x="87" y="374"/>
                  <a:pt x="85" y="373"/>
                  <a:pt x="84" y="373"/>
                </a:cubicBezTo>
                <a:cubicBezTo>
                  <a:pt x="84" y="372"/>
                  <a:pt x="85" y="371"/>
                  <a:pt x="85" y="371"/>
                </a:cubicBezTo>
                <a:cubicBezTo>
                  <a:pt x="85" y="371"/>
                  <a:pt x="82" y="368"/>
                  <a:pt x="81" y="368"/>
                </a:cubicBezTo>
                <a:cubicBezTo>
                  <a:pt x="81" y="368"/>
                  <a:pt x="78" y="370"/>
                  <a:pt x="78" y="370"/>
                </a:cubicBezTo>
                <a:cubicBezTo>
                  <a:pt x="78" y="370"/>
                  <a:pt x="77" y="370"/>
                  <a:pt x="76" y="370"/>
                </a:cubicBezTo>
                <a:cubicBezTo>
                  <a:pt x="76" y="369"/>
                  <a:pt x="79" y="369"/>
                  <a:pt x="83" y="367"/>
                </a:cubicBezTo>
                <a:cubicBezTo>
                  <a:pt x="85" y="367"/>
                  <a:pt x="86" y="370"/>
                  <a:pt x="88" y="370"/>
                </a:cubicBezTo>
                <a:cubicBezTo>
                  <a:pt x="90" y="371"/>
                  <a:pt x="94" y="370"/>
                  <a:pt x="94" y="369"/>
                </a:cubicBezTo>
                <a:cubicBezTo>
                  <a:pt x="95" y="368"/>
                  <a:pt x="90" y="365"/>
                  <a:pt x="91" y="360"/>
                </a:cubicBezTo>
                <a:cubicBezTo>
                  <a:pt x="91" y="358"/>
                  <a:pt x="93" y="358"/>
                  <a:pt x="91" y="357"/>
                </a:cubicBezTo>
                <a:cubicBezTo>
                  <a:pt x="89" y="356"/>
                  <a:pt x="89" y="355"/>
                  <a:pt x="89" y="355"/>
                </a:cubicBezTo>
                <a:cubicBezTo>
                  <a:pt x="76" y="354"/>
                  <a:pt x="76" y="354"/>
                  <a:pt x="76" y="354"/>
                </a:cubicBezTo>
                <a:cubicBezTo>
                  <a:pt x="76" y="354"/>
                  <a:pt x="76" y="354"/>
                  <a:pt x="74" y="353"/>
                </a:cubicBezTo>
                <a:cubicBezTo>
                  <a:pt x="72" y="352"/>
                  <a:pt x="70" y="351"/>
                  <a:pt x="70" y="351"/>
                </a:cubicBezTo>
                <a:cubicBezTo>
                  <a:pt x="66" y="348"/>
                  <a:pt x="66" y="348"/>
                  <a:pt x="66" y="348"/>
                </a:cubicBezTo>
                <a:cubicBezTo>
                  <a:pt x="66" y="348"/>
                  <a:pt x="62" y="349"/>
                  <a:pt x="61" y="349"/>
                </a:cubicBezTo>
                <a:cubicBezTo>
                  <a:pt x="61" y="349"/>
                  <a:pt x="62" y="353"/>
                  <a:pt x="62" y="353"/>
                </a:cubicBezTo>
                <a:cubicBezTo>
                  <a:pt x="61" y="354"/>
                  <a:pt x="61" y="358"/>
                  <a:pt x="57" y="355"/>
                </a:cubicBezTo>
                <a:cubicBezTo>
                  <a:pt x="56" y="354"/>
                  <a:pt x="53" y="351"/>
                  <a:pt x="52" y="351"/>
                </a:cubicBezTo>
                <a:cubicBezTo>
                  <a:pt x="51" y="352"/>
                  <a:pt x="47" y="351"/>
                  <a:pt x="47" y="350"/>
                </a:cubicBezTo>
                <a:cubicBezTo>
                  <a:pt x="46" y="349"/>
                  <a:pt x="43" y="348"/>
                  <a:pt x="43" y="348"/>
                </a:cubicBezTo>
                <a:cubicBezTo>
                  <a:pt x="43" y="348"/>
                  <a:pt x="46" y="344"/>
                  <a:pt x="45" y="343"/>
                </a:cubicBezTo>
                <a:cubicBezTo>
                  <a:pt x="44" y="343"/>
                  <a:pt x="50" y="345"/>
                  <a:pt x="50" y="345"/>
                </a:cubicBezTo>
                <a:cubicBezTo>
                  <a:pt x="50" y="345"/>
                  <a:pt x="50" y="340"/>
                  <a:pt x="51" y="340"/>
                </a:cubicBezTo>
                <a:cubicBezTo>
                  <a:pt x="52" y="339"/>
                  <a:pt x="49" y="339"/>
                  <a:pt x="48" y="338"/>
                </a:cubicBezTo>
                <a:cubicBezTo>
                  <a:pt x="47" y="337"/>
                  <a:pt x="46" y="334"/>
                  <a:pt x="46" y="334"/>
                </a:cubicBezTo>
                <a:cubicBezTo>
                  <a:pt x="46" y="334"/>
                  <a:pt x="44" y="333"/>
                  <a:pt x="44" y="332"/>
                </a:cubicBezTo>
                <a:cubicBezTo>
                  <a:pt x="43" y="328"/>
                  <a:pt x="46" y="325"/>
                  <a:pt x="47" y="325"/>
                </a:cubicBezTo>
                <a:cubicBezTo>
                  <a:pt x="48" y="326"/>
                  <a:pt x="48" y="326"/>
                  <a:pt x="49" y="326"/>
                </a:cubicBezTo>
                <a:cubicBezTo>
                  <a:pt x="51" y="327"/>
                  <a:pt x="51" y="327"/>
                  <a:pt x="51" y="327"/>
                </a:cubicBezTo>
                <a:cubicBezTo>
                  <a:pt x="51" y="327"/>
                  <a:pt x="53" y="330"/>
                  <a:pt x="53" y="330"/>
                </a:cubicBezTo>
                <a:cubicBezTo>
                  <a:pt x="54" y="330"/>
                  <a:pt x="57" y="333"/>
                  <a:pt x="57" y="333"/>
                </a:cubicBezTo>
                <a:cubicBezTo>
                  <a:pt x="57" y="333"/>
                  <a:pt x="59" y="337"/>
                  <a:pt x="60" y="338"/>
                </a:cubicBezTo>
                <a:cubicBezTo>
                  <a:pt x="61" y="338"/>
                  <a:pt x="61" y="336"/>
                  <a:pt x="63" y="336"/>
                </a:cubicBezTo>
                <a:cubicBezTo>
                  <a:pt x="65" y="337"/>
                  <a:pt x="67" y="339"/>
                  <a:pt x="68" y="338"/>
                </a:cubicBezTo>
                <a:cubicBezTo>
                  <a:pt x="69" y="338"/>
                  <a:pt x="70" y="333"/>
                  <a:pt x="70" y="333"/>
                </a:cubicBezTo>
                <a:cubicBezTo>
                  <a:pt x="70" y="333"/>
                  <a:pt x="64" y="329"/>
                  <a:pt x="63" y="329"/>
                </a:cubicBezTo>
                <a:cubicBezTo>
                  <a:pt x="63" y="328"/>
                  <a:pt x="61" y="327"/>
                  <a:pt x="61" y="326"/>
                </a:cubicBezTo>
                <a:cubicBezTo>
                  <a:pt x="60" y="326"/>
                  <a:pt x="58" y="325"/>
                  <a:pt x="58" y="325"/>
                </a:cubicBezTo>
                <a:cubicBezTo>
                  <a:pt x="58" y="325"/>
                  <a:pt x="57" y="322"/>
                  <a:pt x="57" y="322"/>
                </a:cubicBezTo>
                <a:cubicBezTo>
                  <a:pt x="56" y="321"/>
                  <a:pt x="57" y="319"/>
                  <a:pt x="57" y="319"/>
                </a:cubicBezTo>
                <a:cubicBezTo>
                  <a:pt x="58" y="318"/>
                  <a:pt x="60" y="317"/>
                  <a:pt x="61" y="317"/>
                </a:cubicBezTo>
                <a:cubicBezTo>
                  <a:pt x="62" y="317"/>
                  <a:pt x="65" y="316"/>
                  <a:pt x="65" y="316"/>
                </a:cubicBezTo>
                <a:cubicBezTo>
                  <a:pt x="66" y="311"/>
                  <a:pt x="66" y="311"/>
                  <a:pt x="66" y="311"/>
                </a:cubicBezTo>
                <a:cubicBezTo>
                  <a:pt x="66" y="311"/>
                  <a:pt x="68" y="307"/>
                  <a:pt x="68" y="307"/>
                </a:cubicBezTo>
                <a:cubicBezTo>
                  <a:pt x="67" y="307"/>
                  <a:pt x="60" y="310"/>
                  <a:pt x="60" y="309"/>
                </a:cubicBezTo>
                <a:cubicBezTo>
                  <a:pt x="59" y="309"/>
                  <a:pt x="57" y="309"/>
                  <a:pt x="57" y="308"/>
                </a:cubicBezTo>
                <a:cubicBezTo>
                  <a:pt x="56" y="307"/>
                  <a:pt x="56" y="305"/>
                  <a:pt x="56" y="304"/>
                </a:cubicBezTo>
                <a:cubicBezTo>
                  <a:pt x="56" y="303"/>
                  <a:pt x="57" y="301"/>
                  <a:pt x="57" y="301"/>
                </a:cubicBezTo>
                <a:cubicBezTo>
                  <a:pt x="57" y="301"/>
                  <a:pt x="56" y="299"/>
                  <a:pt x="55" y="299"/>
                </a:cubicBezTo>
                <a:cubicBezTo>
                  <a:pt x="55" y="298"/>
                  <a:pt x="54" y="296"/>
                  <a:pt x="54" y="296"/>
                </a:cubicBezTo>
                <a:cubicBezTo>
                  <a:pt x="54" y="296"/>
                  <a:pt x="47" y="292"/>
                  <a:pt x="47" y="292"/>
                </a:cubicBezTo>
                <a:cubicBezTo>
                  <a:pt x="47" y="291"/>
                  <a:pt x="47" y="288"/>
                  <a:pt x="48" y="288"/>
                </a:cubicBezTo>
                <a:cubicBezTo>
                  <a:pt x="48" y="287"/>
                  <a:pt x="47" y="285"/>
                  <a:pt x="49" y="283"/>
                </a:cubicBezTo>
                <a:cubicBezTo>
                  <a:pt x="52" y="281"/>
                  <a:pt x="54" y="275"/>
                  <a:pt x="54" y="275"/>
                </a:cubicBezTo>
                <a:cubicBezTo>
                  <a:pt x="54" y="275"/>
                  <a:pt x="47" y="274"/>
                  <a:pt x="47" y="274"/>
                </a:cubicBezTo>
                <a:cubicBezTo>
                  <a:pt x="46" y="274"/>
                  <a:pt x="43" y="278"/>
                  <a:pt x="43" y="278"/>
                </a:cubicBezTo>
                <a:cubicBezTo>
                  <a:pt x="43" y="278"/>
                  <a:pt x="39" y="279"/>
                  <a:pt x="39" y="280"/>
                </a:cubicBezTo>
                <a:cubicBezTo>
                  <a:pt x="38" y="280"/>
                  <a:pt x="33" y="281"/>
                  <a:pt x="33" y="282"/>
                </a:cubicBezTo>
                <a:cubicBezTo>
                  <a:pt x="32" y="282"/>
                  <a:pt x="30" y="284"/>
                  <a:pt x="29" y="284"/>
                </a:cubicBezTo>
                <a:cubicBezTo>
                  <a:pt x="28" y="285"/>
                  <a:pt x="24" y="287"/>
                  <a:pt x="24" y="287"/>
                </a:cubicBezTo>
                <a:cubicBezTo>
                  <a:pt x="24" y="287"/>
                  <a:pt x="20" y="287"/>
                  <a:pt x="20" y="287"/>
                </a:cubicBezTo>
                <a:cubicBezTo>
                  <a:pt x="20" y="286"/>
                  <a:pt x="20" y="279"/>
                  <a:pt x="20" y="279"/>
                </a:cubicBezTo>
                <a:cubicBezTo>
                  <a:pt x="20" y="279"/>
                  <a:pt x="22" y="278"/>
                  <a:pt x="22" y="277"/>
                </a:cubicBezTo>
                <a:cubicBezTo>
                  <a:pt x="22" y="277"/>
                  <a:pt x="21" y="273"/>
                  <a:pt x="20" y="272"/>
                </a:cubicBezTo>
                <a:cubicBezTo>
                  <a:pt x="20" y="272"/>
                  <a:pt x="20" y="267"/>
                  <a:pt x="20" y="266"/>
                </a:cubicBezTo>
                <a:cubicBezTo>
                  <a:pt x="20" y="264"/>
                  <a:pt x="19" y="261"/>
                  <a:pt x="19" y="261"/>
                </a:cubicBezTo>
                <a:cubicBezTo>
                  <a:pt x="18" y="256"/>
                  <a:pt x="18" y="256"/>
                  <a:pt x="18" y="256"/>
                </a:cubicBezTo>
                <a:cubicBezTo>
                  <a:pt x="19" y="252"/>
                  <a:pt x="19" y="252"/>
                  <a:pt x="19" y="252"/>
                </a:cubicBezTo>
                <a:cubicBezTo>
                  <a:pt x="20" y="250"/>
                  <a:pt x="20" y="250"/>
                  <a:pt x="20" y="250"/>
                </a:cubicBezTo>
                <a:cubicBezTo>
                  <a:pt x="20" y="250"/>
                  <a:pt x="22" y="246"/>
                  <a:pt x="22" y="246"/>
                </a:cubicBezTo>
                <a:cubicBezTo>
                  <a:pt x="22" y="245"/>
                  <a:pt x="24" y="241"/>
                  <a:pt x="24" y="241"/>
                </a:cubicBezTo>
                <a:cubicBezTo>
                  <a:pt x="25" y="240"/>
                  <a:pt x="31" y="234"/>
                  <a:pt x="31" y="234"/>
                </a:cubicBezTo>
                <a:cubicBezTo>
                  <a:pt x="34" y="230"/>
                  <a:pt x="34" y="230"/>
                  <a:pt x="34" y="230"/>
                </a:cubicBezTo>
                <a:cubicBezTo>
                  <a:pt x="34" y="230"/>
                  <a:pt x="38" y="230"/>
                  <a:pt x="39" y="230"/>
                </a:cubicBezTo>
                <a:cubicBezTo>
                  <a:pt x="39" y="230"/>
                  <a:pt x="43" y="227"/>
                  <a:pt x="43" y="227"/>
                </a:cubicBezTo>
                <a:cubicBezTo>
                  <a:pt x="44" y="225"/>
                  <a:pt x="44" y="225"/>
                  <a:pt x="44" y="225"/>
                </a:cubicBezTo>
                <a:cubicBezTo>
                  <a:pt x="47" y="225"/>
                  <a:pt x="47" y="225"/>
                  <a:pt x="47" y="225"/>
                </a:cubicBezTo>
                <a:cubicBezTo>
                  <a:pt x="47" y="225"/>
                  <a:pt x="49" y="223"/>
                  <a:pt x="50" y="223"/>
                </a:cubicBezTo>
                <a:cubicBezTo>
                  <a:pt x="50" y="223"/>
                  <a:pt x="52" y="223"/>
                  <a:pt x="54" y="223"/>
                </a:cubicBezTo>
                <a:cubicBezTo>
                  <a:pt x="56" y="223"/>
                  <a:pt x="57" y="222"/>
                  <a:pt x="58" y="222"/>
                </a:cubicBezTo>
                <a:cubicBezTo>
                  <a:pt x="58" y="223"/>
                  <a:pt x="62" y="227"/>
                  <a:pt x="62" y="227"/>
                </a:cubicBezTo>
                <a:cubicBezTo>
                  <a:pt x="74" y="225"/>
                  <a:pt x="74" y="225"/>
                  <a:pt x="74" y="225"/>
                </a:cubicBezTo>
                <a:cubicBezTo>
                  <a:pt x="79" y="223"/>
                  <a:pt x="79" y="223"/>
                  <a:pt x="79" y="223"/>
                </a:cubicBezTo>
                <a:cubicBezTo>
                  <a:pt x="79" y="223"/>
                  <a:pt x="79" y="220"/>
                  <a:pt x="79" y="220"/>
                </a:cubicBezTo>
                <a:cubicBezTo>
                  <a:pt x="78" y="219"/>
                  <a:pt x="73" y="218"/>
                  <a:pt x="73" y="218"/>
                </a:cubicBezTo>
                <a:cubicBezTo>
                  <a:pt x="73" y="218"/>
                  <a:pt x="72" y="218"/>
                  <a:pt x="73" y="218"/>
                </a:cubicBezTo>
                <a:cubicBezTo>
                  <a:pt x="73" y="217"/>
                  <a:pt x="75" y="213"/>
                  <a:pt x="75" y="213"/>
                </a:cubicBezTo>
                <a:cubicBezTo>
                  <a:pt x="76" y="213"/>
                  <a:pt x="77" y="213"/>
                  <a:pt x="79" y="213"/>
                </a:cubicBezTo>
                <a:cubicBezTo>
                  <a:pt x="81" y="213"/>
                  <a:pt x="85" y="213"/>
                  <a:pt x="85" y="213"/>
                </a:cubicBezTo>
                <a:cubicBezTo>
                  <a:pt x="85" y="213"/>
                  <a:pt x="87" y="215"/>
                  <a:pt x="85" y="216"/>
                </a:cubicBezTo>
                <a:cubicBezTo>
                  <a:pt x="84" y="217"/>
                  <a:pt x="83" y="217"/>
                  <a:pt x="83" y="218"/>
                </a:cubicBezTo>
                <a:cubicBezTo>
                  <a:pt x="83" y="218"/>
                  <a:pt x="83" y="220"/>
                  <a:pt x="84" y="220"/>
                </a:cubicBezTo>
                <a:cubicBezTo>
                  <a:pt x="84" y="220"/>
                  <a:pt x="89" y="219"/>
                  <a:pt x="89" y="219"/>
                </a:cubicBezTo>
                <a:cubicBezTo>
                  <a:pt x="89" y="219"/>
                  <a:pt x="90" y="217"/>
                  <a:pt x="92" y="217"/>
                </a:cubicBezTo>
                <a:cubicBezTo>
                  <a:pt x="93" y="216"/>
                  <a:pt x="96" y="215"/>
                  <a:pt x="96" y="215"/>
                </a:cubicBezTo>
                <a:cubicBezTo>
                  <a:pt x="106" y="214"/>
                  <a:pt x="106" y="214"/>
                  <a:pt x="106" y="214"/>
                </a:cubicBezTo>
                <a:cubicBezTo>
                  <a:pt x="113" y="212"/>
                  <a:pt x="113" y="212"/>
                  <a:pt x="113" y="212"/>
                </a:cubicBezTo>
                <a:cubicBezTo>
                  <a:pt x="113" y="212"/>
                  <a:pt x="121" y="207"/>
                  <a:pt x="123" y="207"/>
                </a:cubicBezTo>
                <a:cubicBezTo>
                  <a:pt x="126" y="208"/>
                  <a:pt x="128" y="208"/>
                  <a:pt x="129" y="207"/>
                </a:cubicBezTo>
                <a:cubicBezTo>
                  <a:pt x="130" y="206"/>
                  <a:pt x="132" y="203"/>
                  <a:pt x="132" y="203"/>
                </a:cubicBezTo>
                <a:cubicBezTo>
                  <a:pt x="130" y="202"/>
                  <a:pt x="130" y="202"/>
                  <a:pt x="130" y="202"/>
                </a:cubicBezTo>
                <a:cubicBezTo>
                  <a:pt x="125" y="202"/>
                  <a:pt x="125" y="202"/>
                  <a:pt x="125" y="202"/>
                </a:cubicBezTo>
                <a:cubicBezTo>
                  <a:pt x="125" y="202"/>
                  <a:pt x="120" y="203"/>
                  <a:pt x="120" y="203"/>
                </a:cubicBezTo>
                <a:cubicBezTo>
                  <a:pt x="119" y="202"/>
                  <a:pt x="116" y="202"/>
                  <a:pt x="117" y="201"/>
                </a:cubicBezTo>
                <a:cubicBezTo>
                  <a:pt x="118" y="199"/>
                  <a:pt x="118" y="199"/>
                  <a:pt x="120" y="197"/>
                </a:cubicBezTo>
                <a:cubicBezTo>
                  <a:pt x="121" y="196"/>
                  <a:pt x="122" y="195"/>
                  <a:pt x="123" y="194"/>
                </a:cubicBezTo>
                <a:cubicBezTo>
                  <a:pt x="125" y="194"/>
                  <a:pt x="125" y="193"/>
                  <a:pt x="127" y="192"/>
                </a:cubicBezTo>
                <a:cubicBezTo>
                  <a:pt x="129" y="191"/>
                  <a:pt x="129" y="191"/>
                  <a:pt x="133" y="189"/>
                </a:cubicBezTo>
                <a:cubicBezTo>
                  <a:pt x="137" y="188"/>
                  <a:pt x="145" y="182"/>
                  <a:pt x="146" y="182"/>
                </a:cubicBezTo>
                <a:cubicBezTo>
                  <a:pt x="147" y="182"/>
                  <a:pt x="148" y="183"/>
                  <a:pt x="152" y="181"/>
                </a:cubicBezTo>
                <a:cubicBezTo>
                  <a:pt x="157" y="180"/>
                  <a:pt x="160" y="177"/>
                  <a:pt x="159" y="177"/>
                </a:cubicBezTo>
                <a:cubicBezTo>
                  <a:pt x="158" y="177"/>
                  <a:pt x="156" y="176"/>
                  <a:pt x="154" y="177"/>
                </a:cubicBezTo>
                <a:cubicBezTo>
                  <a:pt x="151" y="178"/>
                  <a:pt x="153" y="176"/>
                  <a:pt x="149" y="178"/>
                </a:cubicBezTo>
                <a:cubicBezTo>
                  <a:pt x="144" y="181"/>
                  <a:pt x="137" y="183"/>
                  <a:pt x="135" y="183"/>
                </a:cubicBezTo>
                <a:cubicBezTo>
                  <a:pt x="133" y="182"/>
                  <a:pt x="131" y="181"/>
                  <a:pt x="129" y="179"/>
                </a:cubicBezTo>
                <a:cubicBezTo>
                  <a:pt x="126" y="177"/>
                  <a:pt x="120" y="177"/>
                  <a:pt x="120" y="176"/>
                </a:cubicBezTo>
                <a:cubicBezTo>
                  <a:pt x="119" y="176"/>
                  <a:pt x="111" y="179"/>
                  <a:pt x="111" y="179"/>
                </a:cubicBezTo>
                <a:cubicBezTo>
                  <a:pt x="111" y="179"/>
                  <a:pt x="100" y="180"/>
                  <a:pt x="97" y="180"/>
                </a:cubicBezTo>
                <a:cubicBezTo>
                  <a:pt x="95" y="180"/>
                  <a:pt x="89" y="179"/>
                  <a:pt x="88" y="179"/>
                </a:cubicBezTo>
                <a:cubicBezTo>
                  <a:pt x="88" y="179"/>
                  <a:pt x="82" y="181"/>
                  <a:pt x="82" y="181"/>
                </a:cubicBezTo>
                <a:cubicBezTo>
                  <a:pt x="81" y="181"/>
                  <a:pt x="77" y="187"/>
                  <a:pt x="75" y="188"/>
                </a:cubicBezTo>
                <a:cubicBezTo>
                  <a:pt x="73" y="189"/>
                  <a:pt x="68" y="188"/>
                  <a:pt x="68" y="188"/>
                </a:cubicBezTo>
                <a:cubicBezTo>
                  <a:pt x="68" y="188"/>
                  <a:pt x="66" y="190"/>
                  <a:pt x="64" y="191"/>
                </a:cubicBezTo>
                <a:cubicBezTo>
                  <a:pt x="62" y="192"/>
                  <a:pt x="59" y="194"/>
                  <a:pt x="57" y="195"/>
                </a:cubicBezTo>
                <a:cubicBezTo>
                  <a:pt x="55" y="196"/>
                  <a:pt x="54" y="204"/>
                  <a:pt x="54" y="205"/>
                </a:cubicBezTo>
                <a:cubicBezTo>
                  <a:pt x="53" y="207"/>
                  <a:pt x="48" y="214"/>
                  <a:pt x="48" y="214"/>
                </a:cubicBezTo>
                <a:cubicBezTo>
                  <a:pt x="43" y="219"/>
                  <a:pt x="43" y="219"/>
                  <a:pt x="43" y="219"/>
                </a:cubicBezTo>
                <a:cubicBezTo>
                  <a:pt x="43" y="219"/>
                  <a:pt x="39" y="223"/>
                  <a:pt x="38" y="223"/>
                </a:cubicBezTo>
                <a:cubicBezTo>
                  <a:pt x="37" y="224"/>
                  <a:pt x="31" y="230"/>
                  <a:pt x="31" y="230"/>
                </a:cubicBezTo>
                <a:cubicBezTo>
                  <a:pt x="31" y="230"/>
                  <a:pt x="29" y="229"/>
                  <a:pt x="29" y="229"/>
                </a:cubicBezTo>
                <a:cubicBezTo>
                  <a:pt x="29" y="229"/>
                  <a:pt x="25" y="235"/>
                  <a:pt x="25" y="235"/>
                </a:cubicBezTo>
                <a:cubicBezTo>
                  <a:pt x="25" y="235"/>
                  <a:pt x="23" y="240"/>
                  <a:pt x="22" y="241"/>
                </a:cubicBezTo>
                <a:cubicBezTo>
                  <a:pt x="22" y="242"/>
                  <a:pt x="18" y="248"/>
                  <a:pt x="18" y="248"/>
                </a:cubicBezTo>
                <a:cubicBezTo>
                  <a:pt x="17" y="250"/>
                  <a:pt x="17" y="250"/>
                  <a:pt x="17" y="250"/>
                </a:cubicBezTo>
                <a:cubicBezTo>
                  <a:pt x="16" y="254"/>
                  <a:pt x="16" y="254"/>
                  <a:pt x="16" y="254"/>
                </a:cubicBezTo>
                <a:cubicBezTo>
                  <a:pt x="16" y="254"/>
                  <a:pt x="14" y="256"/>
                  <a:pt x="14" y="255"/>
                </a:cubicBezTo>
                <a:cubicBezTo>
                  <a:pt x="14" y="254"/>
                  <a:pt x="14" y="250"/>
                  <a:pt x="15" y="249"/>
                </a:cubicBezTo>
                <a:cubicBezTo>
                  <a:pt x="16" y="248"/>
                  <a:pt x="16" y="246"/>
                  <a:pt x="16" y="246"/>
                </a:cubicBezTo>
                <a:cubicBezTo>
                  <a:pt x="15" y="241"/>
                  <a:pt x="15" y="241"/>
                  <a:pt x="15" y="241"/>
                </a:cubicBezTo>
                <a:cubicBezTo>
                  <a:pt x="15" y="241"/>
                  <a:pt x="14" y="243"/>
                  <a:pt x="15" y="240"/>
                </a:cubicBezTo>
                <a:cubicBezTo>
                  <a:pt x="16" y="237"/>
                  <a:pt x="15" y="237"/>
                  <a:pt x="16" y="236"/>
                </a:cubicBezTo>
                <a:cubicBezTo>
                  <a:pt x="18" y="235"/>
                  <a:pt x="17" y="235"/>
                  <a:pt x="20" y="233"/>
                </a:cubicBezTo>
                <a:cubicBezTo>
                  <a:pt x="22" y="231"/>
                  <a:pt x="21" y="230"/>
                  <a:pt x="22" y="230"/>
                </a:cubicBezTo>
                <a:cubicBezTo>
                  <a:pt x="24" y="229"/>
                  <a:pt x="24" y="229"/>
                  <a:pt x="26" y="228"/>
                </a:cubicBezTo>
                <a:cubicBezTo>
                  <a:pt x="29" y="226"/>
                  <a:pt x="30" y="225"/>
                  <a:pt x="31" y="224"/>
                </a:cubicBezTo>
                <a:cubicBezTo>
                  <a:pt x="31" y="223"/>
                  <a:pt x="36" y="221"/>
                  <a:pt x="35" y="220"/>
                </a:cubicBezTo>
                <a:cubicBezTo>
                  <a:pt x="35" y="219"/>
                  <a:pt x="36" y="217"/>
                  <a:pt x="33" y="217"/>
                </a:cubicBezTo>
                <a:cubicBezTo>
                  <a:pt x="31" y="217"/>
                  <a:pt x="27" y="219"/>
                  <a:pt x="25" y="220"/>
                </a:cubicBezTo>
                <a:cubicBezTo>
                  <a:pt x="22" y="221"/>
                  <a:pt x="19" y="223"/>
                  <a:pt x="19" y="223"/>
                </a:cubicBezTo>
                <a:cubicBezTo>
                  <a:pt x="19" y="223"/>
                  <a:pt x="12" y="225"/>
                  <a:pt x="11" y="225"/>
                </a:cubicBezTo>
                <a:cubicBezTo>
                  <a:pt x="10" y="224"/>
                  <a:pt x="8" y="225"/>
                  <a:pt x="7" y="225"/>
                </a:cubicBezTo>
                <a:cubicBezTo>
                  <a:pt x="5" y="226"/>
                  <a:pt x="1" y="224"/>
                  <a:pt x="1" y="224"/>
                </a:cubicBezTo>
                <a:cubicBezTo>
                  <a:pt x="0" y="217"/>
                  <a:pt x="0" y="217"/>
                  <a:pt x="0" y="217"/>
                </a:cubicBezTo>
                <a:cubicBezTo>
                  <a:pt x="0" y="217"/>
                  <a:pt x="0" y="217"/>
                  <a:pt x="0" y="217"/>
                </a:cubicBezTo>
                <a:cubicBezTo>
                  <a:pt x="1" y="217"/>
                  <a:pt x="1" y="218"/>
                  <a:pt x="1" y="218"/>
                </a:cubicBezTo>
                <a:cubicBezTo>
                  <a:pt x="1" y="218"/>
                  <a:pt x="1" y="218"/>
                  <a:pt x="1" y="218"/>
                </a:cubicBezTo>
                <a:cubicBezTo>
                  <a:pt x="2" y="219"/>
                  <a:pt x="7" y="219"/>
                  <a:pt x="7" y="219"/>
                </a:cubicBezTo>
                <a:cubicBezTo>
                  <a:pt x="11" y="215"/>
                  <a:pt x="11" y="215"/>
                  <a:pt x="11" y="215"/>
                </a:cubicBezTo>
                <a:cubicBezTo>
                  <a:pt x="16" y="208"/>
                  <a:pt x="16" y="208"/>
                  <a:pt x="16" y="208"/>
                </a:cubicBezTo>
                <a:cubicBezTo>
                  <a:pt x="11" y="197"/>
                  <a:pt x="11" y="197"/>
                  <a:pt x="11" y="197"/>
                </a:cubicBezTo>
                <a:cubicBezTo>
                  <a:pt x="11" y="197"/>
                  <a:pt x="11" y="197"/>
                  <a:pt x="11" y="197"/>
                </a:cubicBezTo>
                <a:cubicBezTo>
                  <a:pt x="11" y="197"/>
                  <a:pt x="11" y="197"/>
                  <a:pt x="11" y="197"/>
                </a:cubicBezTo>
                <a:cubicBezTo>
                  <a:pt x="11" y="197"/>
                  <a:pt x="11" y="197"/>
                  <a:pt x="11" y="197"/>
                </a:cubicBezTo>
                <a:cubicBezTo>
                  <a:pt x="11" y="196"/>
                  <a:pt x="12" y="192"/>
                  <a:pt x="12" y="191"/>
                </a:cubicBezTo>
                <a:cubicBezTo>
                  <a:pt x="12" y="190"/>
                  <a:pt x="14" y="186"/>
                  <a:pt x="14" y="186"/>
                </a:cubicBezTo>
                <a:cubicBezTo>
                  <a:pt x="16" y="183"/>
                  <a:pt x="16" y="183"/>
                  <a:pt x="16" y="183"/>
                </a:cubicBezTo>
                <a:cubicBezTo>
                  <a:pt x="16" y="183"/>
                  <a:pt x="20" y="182"/>
                  <a:pt x="21" y="182"/>
                </a:cubicBezTo>
                <a:cubicBezTo>
                  <a:pt x="23" y="182"/>
                  <a:pt x="18" y="176"/>
                  <a:pt x="18" y="175"/>
                </a:cubicBezTo>
                <a:cubicBezTo>
                  <a:pt x="18" y="174"/>
                  <a:pt x="16" y="169"/>
                  <a:pt x="16" y="169"/>
                </a:cubicBezTo>
                <a:cubicBezTo>
                  <a:pt x="16" y="169"/>
                  <a:pt x="11" y="166"/>
                  <a:pt x="10" y="166"/>
                </a:cubicBezTo>
                <a:cubicBezTo>
                  <a:pt x="9" y="166"/>
                  <a:pt x="4" y="165"/>
                  <a:pt x="2" y="164"/>
                </a:cubicBezTo>
                <a:cubicBezTo>
                  <a:pt x="2" y="164"/>
                  <a:pt x="2" y="164"/>
                  <a:pt x="2" y="164"/>
                </a:cubicBezTo>
                <a:cubicBezTo>
                  <a:pt x="2" y="164"/>
                  <a:pt x="2" y="164"/>
                  <a:pt x="2" y="164"/>
                </a:cubicBezTo>
                <a:cubicBezTo>
                  <a:pt x="2" y="164"/>
                  <a:pt x="1" y="163"/>
                  <a:pt x="1" y="162"/>
                </a:cubicBezTo>
                <a:cubicBezTo>
                  <a:pt x="1" y="162"/>
                  <a:pt x="1" y="162"/>
                  <a:pt x="1" y="162"/>
                </a:cubicBezTo>
                <a:cubicBezTo>
                  <a:pt x="1" y="162"/>
                  <a:pt x="1" y="162"/>
                  <a:pt x="1" y="162"/>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2" y="159"/>
                  <a:pt x="5" y="158"/>
                  <a:pt x="5" y="158"/>
                </a:cubicBezTo>
                <a:cubicBezTo>
                  <a:pt x="9" y="155"/>
                  <a:pt x="9" y="155"/>
                  <a:pt x="9" y="155"/>
                </a:cubicBezTo>
                <a:cubicBezTo>
                  <a:pt x="8" y="151"/>
                  <a:pt x="8" y="151"/>
                  <a:pt x="8" y="151"/>
                </a:cubicBezTo>
                <a:cubicBezTo>
                  <a:pt x="8" y="151"/>
                  <a:pt x="12" y="148"/>
                  <a:pt x="13" y="147"/>
                </a:cubicBezTo>
                <a:cubicBezTo>
                  <a:pt x="15" y="146"/>
                  <a:pt x="22" y="144"/>
                  <a:pt x="22" y="144"/>
                </a:cubicBezTo>
                <a:cubicBezTo>
                  <a:pt x="25" y="139"/>
                  <a:pt x="25" y="139"/>
                  <a:pt x="25" y="139"/>
                </a:cubicBezTo>
                <a:cubicBezTo>
                  <a:pt x="30" y="138"/>
                  <a:pt x="30" y="138"/>
                  <a:pt x="30" y="138"/>
                </a:cubicBezTo>
                <a:cubicBezTo>
                  <a:pt x="32" y="135"/>
                  <a:pt x="32" y="135"/>
                  <a:pt x="32" y="135"/>
                </a:cubicBezTo>
                <a:cubicBezTo>
                  <a:pt x="37" y="136"/>
                  <a:pt x="37" y="136"/>
                  <a:pt x="37" y="136"/>
                </a:cubicBezTo>
                <a:cubicBezTo>
                  <a:pt x="45" y="141"/>
                  <a:pt x="45" y="141"/>
                  <a:pt x="45" y="141"/>
                </a:cubicBezTo>
                <a:cubicBezTo>
                  <a:pt x="45" y="141"/>
                  <a:pt x="51" y="138"/>
                  <a:pt x="52" y="137"/>
                </a:cubicBezTo>
                <a:cubicBezTo>
                  <a:pt x="54" y="136"/>
                  <a:pt x="56" y="136"/>
                  <a:pt x="56" y="136"/>
                </a:cubicBezTo>
                <a:cubicBezTo>
                  <a:pt x="59" y="134"/>
                  <a:pt x="59" y="134"/>
                  <a:pt x="59" y="134"/>
                </a:cubicBezTo>
                <a:cubicBezTo>
                  <a:pt x="59" y="134"/>
                  <a:pt x="64" y="132"/>
                  <a:pt x="65" y="131"/>
                </a:cubicBezTo>
                <a:cubicBezTo>
                  <a:pt x="65" y="131"/>
                  <a:pt x="65" y="131"/>
                  <a:pt x="65" y="131"/>
                </a:cubicBezTo>
                <a:cubicBezTo>
                  <a:pt x="65" y="131"/>
                  <a:pt x="65" y="131"/>
                  <a:pt x="65" y="131"/>
                </a:cubicBezTo>
                <a:cubicBezTo>
                  <a:pt x="67" y="150"/>
                  <a:pt x="62" y="140"/>
                  <a:pt x="72" y="147"/>
                </a:cubicBezTo>
                <a:cubicBezTo>
                  <a:pt x="73" y="148"/>
                  <a:pt x="72" y="149"/>
                  <a:pt x="73" y="150"/>
                </a:cubicBezTo>
                <a:cubicBezTo>
                  <a:pt x="73" y="152"/>
                  <a:pt x="80" y="155"/>
                  <a:pt x="80" y="155"/>
                </a:cubicBezTo>
                <a:cubicBezTo>
                  <a:pt x="80" y="155"/>
                  <a:pt x="86" y="155"/>
                  <a:pt x="86" y="156"/>
                </a:cubicBezTo>
                <a:cubicBezTo>
                  <a:pt x="87" y="157"/>
                  <a:pt x="93" y="160"/>
                  <a:pt x="93" y="160"/>
                </a:cubicBezTo>
                <a:cubicBezTo>
                  <a:pt x="106" y="157"/>
                  <a:pt x="106" y="157"/>
                  <a:pt x="106" y="157"/>
                </a:cubicBezTo>
                <a:cubicBezTo>
                  <a:pt x="112" y="163"/>
                  <a:pt x="112" y="163"/>
                  <a:pt x="112" y="163"/>
                </a:cubicBezTo>
                <a:cubicBezTo>
                  <a:pt x="119" y="161"/>
                  <a:pt x="119" y="161"/>
                  <a:pt x="119" y="161"/>
                </a:cubicBezTo>
                <a:cubicBezTo>
                  <a:pt x="119" y="161"/>
                  <a:pt x="122" y="162"/>
                  <a:pt x="124" y="163"/>
                </a:cubicBezTo>
                <a:cubicBezTo>
                  <a:pt x="126" y="164"/>
                  <a:pt x="132" y="163"/>
                  <a:pt x="134" y="162"/>
                </a:cubicBezTo>
                <a:cubicBezTo>
                  <a:pt x="136" y="162"/>
                  <a:pt x="141" y="159"/>
                  <a:pt x="143" y="160"/>
                </a:cubicBezTo>
                <a:cubicBezTo>
                  <a:pt x="145" y="160"/>
                  <a:pt x="154" y="158"/>
                  <a:pt x="154" y="158"/>
                </a:cubicBezTo>
                <a:cubicBezTo>
                  <a:pt x="159" y="154"/>
                  <a:pt x="159" y="154"/>
                  <a:pt x="159" y="154"/>
                </a:cubicBezTo>
                <a:cubicBezTo>
                  <a:pt x="169" y="149"/>
                  <a:pt x="169" y="149"/>
                  <a:pt x="169" y="149"/>
                </a:cubicBezTo>
                <a:cubicBezTo>
                  <a:pt x="180" y="161"/>
                  <a:pt x="180" y="161"/>
                  <a:pt x="180" y="161"/>
                </a:cubicBezTo>
                <a:cubicBezTo>
                  <a:pt x="180" y="161"/>
                  <a:pt x="191" y="159"/>
                  <a:pt x="192" y="159"/>
                </a:cubicBezTo>
                <a:cubicBezTo>
                  <a:pt x="194" y="159"/>
                  <a:pt x="202" y="156"/>
                  <a:pt x="202" y="156"/>
                </a:cubicBezTo>
                <a:cubicBezTo>
                  <a:pt x="202" y="156"/>
                  <a:pt x="204" y="153"/>
                  <a:pt x="203" y="150"/>
                </a:cubicBezTo>
                <a:cubicBezTo>
                  <a:pt x="203" y="148"/>
                  <a:pt x="202" y="146"/>
                  <a:pt x="202" y="146"/>
                </a:cubicBezTo>
                <a:cubicBezTo>
                  <a:pt x="202" y="146"/>
                  <a:pt x="200" y="144"/>
                  <a:pt x="203" y="143"/>
                </a:cubicBezTo>
                <a:cubicBezTo>
                  <a:pt x="206" y="142"/>
                  <a:pt x="207" y="140"/>
                  <a:pt x="209" y="139"/>
                </a:cubicBezTo>
                <a:cubicBezTo>
                  <a:pt x="212" y="137"/>
                  <a:pt x="214" y="134"/>
                  <a:pt x="215" y="133"/>
                </a:cubicBezTo>
                <a:cubicBezTo>
                  <a:pt x="216" y="133"/>
                  <a:pt x="218" y="129"/>
                  <a:pt x="219" y="129"/>
                </a:cubicBezTo>
                <a:cubicBezTo>
                  <a:pt x="219" y="128"/>
                  <a:pt x="221" y="125"/>
                  <a:pt x="221" y="124"/>
                </a:cubicBezTo>
                <a:cubicBezTo>
                  <a:pt x="222" y="124"/>
                  <a:pt x="227" y="119"/>
                  <a:pt x="227" y="119"/>
                </a:cubicBezTo>
                <a:cubicBezTo>
                  <a:pt x="229" y="116"/>
                  <a:pt x="229" y="116"/>
                  <a:pt x="229" y="116"/>
                </a:cubicBezTo>
                <a:cubicBezTo>
                  <a:pt x="229" y="116"/>
                  <a:pt x="233" y="108"/>
                  <a:pt x="235" y="107"/>
                </a:cubicBezTo>
                <a:cubicBezTo>
                  <a:pt x="237" y="107"/>
                  <a:pt x="248" y="98"/>
                  <a:pt x="250" y="99"/>
                </a:cubicBezTo>
                <a:cubicBezTo>
                  <a:pt x="252" y="99"/>
                  <a:pt x="259" y="93"/>
                  <a:pt x="261" y="91"/>
                </a:cubicBezTo>
                <a:cubicBezTo>
                  <a:pt x="263" y="90"/>
                  <a:pt x="263" y="88"/>
                  <a:pt x="268" y="87"/>
                </a:cubicBezTo>
                <a:cubicBezTo>
                  <a:pt x="272" y="87"/>
                  <a:pt x="300" y="83"/>
                  <a:pt x="300" y="83"/>
                </a:cubicBezTo>
                <a:cubicBezTo>
                  <a:pt x="316" y="78"/>
                  <a:pt x="316" y="78"/>
                  <a:pt x="316" y="78"/>
                </a:cubicBezTo>
                <a:cubicBezTo>
                  <a:pt x="324" y="72"/>
                  <a:pt x="324" y="72"/>
                  <a:pt x="324" y="72"/>
                </a:cubicBezTo>
                <a:cubicBezTo>
                  <a:pt x="325" y="69"/>
                  <a:pt x="325" y="69"/>
                  <a:pt x="325" y="69"/>
                </a:cubicBezTo>
                <a:cubicBezTo>
                  <a:pt x="334" y="69"/>
                  <a:pt x="334" y="69"/>
                  <a:pt x="334" y="69"/>
                </a:cubicBezTo>
                <a:cubicBezTo>
                  <a:pt x="334" y="69"/>
                  <a:pt x="333" y="73"/>
                  <a:pt x="333" y="73"/>
                </a:cubicBezTo>
                <a:cubicBezTo>
                  <a:pt x="333" y="74"/>
                  <a:pt x="332" y="75"/>
                  <a:pt x="335" y="76"/>
                </a:cubicBezTo>
                <a:cubicBezTo>
                  <a:pt x="338" y="78"/>
                  <a:pt x="341" y="80"/>
                  <a:pt x="342" y="80"/>
                </a:cubicBezTo>
                <a:cubicBezTo>
                  <a:pt x="343" y="80"/>
                  <a:pt x="345" y="81"/>
                  <a:pt x="346" y="81"/>
                </a:cubicBezTo>
                <a:cubicBezTo>
                  <a:pt x="347" y="82"/>
                  <a:pt x="352" y="83"/>
                  <a:pt x="352" y="83"/>
                </a:cubicBezTo>
                <a:cubicBezTo>
                  <a:pt x="352" y="83"/>
                  <a:pt x="358" y="81"/>
                  <a:pt x="358" y="81"/>
                </a:cubicBezTo>
                <a:cubicBezTo>
                  <a:pt x="358" y="80"/>
                  <a:pt x="361" y="79"/>
                  <a:pt x="363" y="78"/>
                </a:cubicBezTo>
                <a:cubicBezTo>
                  <a:pt x="365" y="77"/>
                  <a:pt x="373" y="75"/>
                  <a:pt x="373" y="75"/>
                </a:cubicBezTo>
                <a:cubicBezTo>
                  <a:pt x="373" y="75"/>
                  <a:pt x="375" y="78"/>
                  <a:pt x="376" y="78"/>
                </a:cubicBezTo>
                <a:cubicBezTo>
                  <a:pt x="376" y="79"/>
                  <a:pt x="380" y="81"/>
                  <a:pt x="379" y="83"/>
                </a:cubicBezTo>
                <a:cubicBezTo>
                  <a:pt x="379" y="84"/>
                  <a:pt x="379" y="87"/>
                  <a:pt x="379" y="87"/>
                </a:cubicBezTo>
                <a:cubicBezTo>
                  <a:pt x="385" y="90"/>
                  <a:pt x="385" y="90"/>
                  <a:pt x="385" y="90"/>
                </a:cubicBezTo>
                <a:cubicBezTo>
                  <a:pt x="385" y="90"/>
                  <a:pt x="389" y="92"/>
                  <a:pt x="390" y="93"/>
                </a:cubicBezTo>
                <a:cubicBezTo>
                  <a:pt x="391" y="93"/>
                  <a:pt x="397" y="94"/>
                  <a:pt x="397" y="94"/>
                </a:cubicBezTo>
                <a:cubicBezTo>
                  <a:pt x="398" y="87"/>
                  <a:pt x="398" y="87"/>
                  <a:pt x="398" y="87"/>
                </a:cubicBezTo>
                <a:cubicBezTo>
                  <a:pt x="398" y="87"/>
                  <a:pt x="400" y="85"/>
                  <a:pt x="403" y="85"/>
                </a:cubicBezTo>
                <a:cubicBezTo>
                  <a:pt x="406" y="85"/>
                  <a:pt x="411" y="85"/>
                  <a:pt x="411" y="85"/>
                </a:cubicBezTo>
                <a:cubicBezTo>
                  <a:pt x="411" y="85"/>
                  <a:pt x="415" y="86"/>
                  <a:pt x="415" y="87"/>
                </a:cubicBezTo>
                <a:cubicBezTo>
                  <a:pt x="415" y="88"/>
                  <a:pt x="420" y="91"/>
                  <a:pt x="420" y="91"/>
                </a:cubicBezTo>
                <a:cubicBezTo>
                  <a:pt x="427" y="89"/>
                  <a:pt x="427" y="89"/>
                  <a:pt x="427" y="89"/>
                </a:cubicBezTo>
                <a:cubicBezTo>
                  <a:pt x="430" y="90"/>
                  <a:pt x="430" y="90"/>
                  <a:pt x="430" y="90"/>
                </a:cubicBezTo>
                <a:cubicBezTo>
                  <a:pt x="439" y="91"/>
                  <a:pt x="439" y="91"/>
                  <a:pt x="439" y="91"/>
                </a:cubicBezTo>
                <a:cubicBezTo>
                  <a:pt x="439" y="91"/>
                  <a:pt x="441" y="91"/>
                  <a:pt x="441" y="90"/>
                </a:cubicBezTo>
                <a:cubicBezTo>
                  <a:pt x="442" y="89"/>
                  <a:pt x="442" y="86"/>
                  <a:pt x="442" y="86"/>
                </a:cubicBezTo>
                <a:cubicBezTo>
                  <a:pt x="442" y="86"/>
                  <a:pt x="441" y="86"/>
                  <a:pt x="444" y="85"/>
                </a:cubicBezTo>
                <a:cubicBezTo>
                  <a:pt x="447" y="85"/>
                  <a:pt x="446" y="84"/>
                  <a:pt x="447" y="85"/>
                </a:cubicBezTo>
                <a:cubicBezTo>
                  <a:pt x="448" y="86"/>
                  <a:pt x="452" y="86"/>
                  <a:pt x="454" y="87"/>
                </a:cubicBezTo>
                <a:cubicBezTo>
                  <a:pt x="455" y="87"/>
                  <a:pt x="459" y="88"/>
                  <a:pt x="460" y="88"/>
                </a:cubicBezTo>
                <a:cubicBezTo>
                  <a:pt x="461" y="88"/>
                  <a:pt x="471" y="87"/>
                  <a:pt x="471" y="87"/>
                </a:cubicBezTo>
                <a:cubicBezTo>
                  <a:pt x="471" y="87"/>
                  <a:pt x="469" y="88"/>
                  <a:pt x="473" y="86"/>
                </a:cubicBezTo>
                <a:cubicBezTo>
                  <a:pt x="477" y="84"/>
                  <a:pt x="482" y="81"/>
                  <a:pt x="482" y="81"/>
                </a:cubicBezTo>
                <a:cubicBezTo>
                  <a:pt x="482" y="81"/>
                  <a:pt x="482" y="81"/>
                  <a:pt x="485" y="80"/>
                </a:cubicBezTo>
                <a:cubicBezTo>
                  <a:pt x="488" y="79"/>
                  <a:pt x="488" y="75"/>
                  <a:pt x="488" y="75"/>
                </a:cubicBezTo>
                <a:cubicBezTo>
                  <a:pt x="488" y="75"/>
                  <a:pt x="488" y="75"/>
                  <a:pt x="490" y="75"/>
                </a:cubicBezTo>
                <a:cubicBezTo>
                  <a:pt x="491" y="74"/>
                  <a:pt x="497" y="73"/>
                  <a:pt x="497" y="73"/>
                </a:cubicBezTo>
                <a:cubicBezTo>
                  <a:pt x="497" y="73"/>
                  <a:pt x="498" y="71"/>
                  <a:pt x="499" y="70"/>
                </a:cubicBezTo>
                <a:cubicBezTo>
                  <a:pt x="500" y="70"/>
                  <a:pt x="502" y="68"/>
                  <a:pt x="502" y="68"/>
                </a:cubicBezTo>
                <a:cubicBezTo>
                  <a:pt x="503" y="68"/>
                  <a:pt x="503" y="68"/>
                  <a:pt x="503" y="68"/>
                </a:cubicBezTo>
                <a:cubicBezTo>
                  <a:pt x="507" y="67"/>
                  <a:pt x="507" y="67"/>
                  <a:pt x="507" y="67"/>
                </a:cubicBezTo>
                <a:cubicBezTo>
                  <a:pt x="508" y="65"/>
                  <a:pt x="508" y="65"/>
                  <a:pt x="508" y="65"/>
                </a:cubicBezTo>
                <a:cubicBezTo>
                  <a:pt x="516" y="67"/>
                  <a:pt x="516" y="67"/>
                  <a:pt x="516" y="67"/>
                </a:cubicBezTo>
                <a:cubicBezTo>
                  <a:pt x="516" y="67"/>
                  <a:pt x="523" y="68"/>
                  <a:pt x="524" y="67"/>
                </a:cubicBezTo>
                <a:cubicBezTo>
                  <a:pt x="526" y="67"/>
                  <a:pt x="529" y="62"/>
                  <a:pt x="531" y="63"/>
                </a:cubicBezTo>
                <a:cubicBezTo>
                  <a:pt x="532" y="63"/>
                  <a:pt x="534" y="65"/>
                  <a:pt x="535" y="64"/>
                </a:cubicBezTo>
                <a:cubicBezTo>
                  <a:pt x="536" y="64"/>
                  <a:pt x="537" y="66"/>
                  <a:pt x="540" y="64"/>
                </a:cubicBezTo>
                <a:cubicBezTo>
                  <a:pt x="544" y="61"/>
                  <a:pt x="547" y="57"/>
                  <a:pt x="547" y="57"/>
                </a:cubicBezTo>
                <a:cubicBezTo>
                  <a:pt x="547" y="57"/>
                  <a:pt x="546" y="55"/>
                  <a:pt x="549" y="54"/>
                </a:cubicBezTo>
                <a:cubicBezTo>
                  <a:pt x="552" y="52"/>
                  <a:pt x="552" y="51"/>
                  <a:pt x="554" y="51"/>
                </a:cubicBezTo>
                <a:cubicBezTo>
                  <a:pt x="556" y="50"/>
                  <a:pt x="556" y="51"/>
                  <a:pt x="557" y="49"/>
                </a:cubicBezTo>
                <a:cubicBezTo>
                  <a:pt x="557" y="47"/>
                  <a:pt x="557" y="45"/>
                  <a:pt x="558" y="44"/>
                </a:cubicBezTo>
                <a:cubicBezTo>
                  <a:pt x="559" y="44"/>
                  <a:pt x="560" y="42"/>
                  <a:pt x="562" y="42"/>
                </a:cubicBezTo>
                <a:cubicBezTo>
                  <a:pt x="563" y="41"/>
                  <a:pt x="565" y="40"/>
                  <a:pt x="565" y="38"/>
                </a:cubicBezTo>
                <a:cubicBezTo>
                  <a:pt x="566" y="36"/>
                  <a:pt x="564" y="37"/>
                  <a:pt x="566" y="36"/>
                </a:cubicBezTo>
                <a:cubicBezTo>
                  <a:pt x="568" y="34"/>
                  <a:pt x="569" y="33"/>
                  <a:pt x="571" y="31"/>
                </a:cubicBezTo>
                <a:cubicBezTo>
                  <a:pt x="573" y="30"/>
                  <a:pt x="574" y="29"/>
                  <a:pt x="575" y="27"/>
                </a:cubicBezTo>
                <a:cubicBezTo>
                  <a:pt x="575" y="25"/>
                  <a:pt x="575" y="24"/>
                  <a:pt x="576" y="21"/>
                </a:cubicBezTo>
                <a:cubicBezTo>
                  <a:pt x="578" y="18"/>
                  <a:pt x="576" y="16"/>
                  <a:pt x="579" y="16"/>
                </a:cubicBezTo>
                <a:cubicBezTo>
                  <a:pt x="580" y="16"/>
                  <a:pt x="580" y="16"/>
                  <a:pt x="581" y="16"/>
                </a:cubicBezTo>
                <a:cubicBezTo>
                  <a:pt x="581" y="18"/>
                  <a:pt x="583" y="19"/>
                  <a:pt x="585" y="20"/>
                </a:cubicBezTo>
                <a:cubicBezTo>
                  <a:pt x="588" y="21"/>
                  <a:pt x="596" y="17"/>
                  <a:pt x="596" y="17"/>
                </a:cubicBezTo>
                <a:cubicBezTo>
                  <a:pt x="601" y="15"/>
                  <a:pt x="601" y="15"/>
                  <a:pt x="601" y="15"/>
                </a:cubicBezTo>
                <a:cubicBezTo>
                  <a:pt x="606" y="14"/>
                  <a:pt x="606" y="14"/>
                  <a:pt x="606" y="14"/>
                </a:cubicBezTo>
                <a:cubicBezTo>
                  <a:pt x="606" y="14"/>
                  <a:pt x="618" y="13"/>
                  <a:pt x="620" y="12"/>
                </a:cubicBezTo>
                <a:cubicBezTo>
                  <a:pt x="623" y="10"/>
                  <a:pt x="623" y="8"/>
                  <a:pt x="623" y="8"/>
                </a:cubicBezTo>
                <a:cubicBezTo>
                  <a:pt x="622" y="5"/>
                  <a:pt x="622" y="5"/>
                  <a:pt x="622" y="5"/>
                </a:cubicBezTo>
                <a:cubicBezTo>
                  <a:pt x="622" y="5"/>
                  <a:pt x="628" y="2"/>
                  <a:pt x="631" y="1"/>
                </a:cubicBezTo>
                <a:cubicBezTo>
                  <a:pt x="633" y="0"/>
                  <a:pt x="635" y="2"/>
                  <a:pt x="635" y="2"/>
                </a:cubicBezTo>
                <a:cubicBezTo>
                  <a:pt x="638" y="5"/>
                  <a:pt x="638" y="5"/>
                  <a:pt x="638" y="5"/>
                </a:cubicBezTo>
                <a:cubicBezTo>
                  <a:pt x="642" y="9"/>
                  <a:pt x="642" y="9"/>
                  <a:pt x="642" y="9"/>
                </a:cubicBezTo>
                <a:cubicBezTo>
                  <a:pt x="647" y="10"/>
                  <a:pt x="647" y="10"/>
                  <a:pt x="647" y="10"/>
                </a:cubicBezTo>
                <a:cubicBezTo>
                  <a:pt x="647" y="10"/>
                  <a:pt x="650" y="13"/>
                  <a:pt x="651" y="14"/>
                </a:cubicBezTo>
                <a:cubicBezTo>
                  <a:pt x="651" y="16"/>
                  <a:pt x="651" y="16"/>
                  <a:pt x="651" y="16"/>
                </a:cubicBezTo>
                <a:cubicBezTo>
                  <a:pt x="657" y="16"/>
                  <a:pt x="657" y="16"/>
                  <a:pt x="657" y="16"/>
                </a:cubicBezTo>
                <a:cubicBezTo>
                  <a:pt x="662" y="14"/>
                  <a:pt x="662" y="14"/>
                  <a:pt x="662" y="14"/>
                </a:cubicBezTo>
                <a:cubicBezTo>
                  <a:pt x="667" y="17"/>
                  <a:pt x="667" y="17"/>
                  <a:pt x="667" y="17"/>
                </a:cubicBezTo>
                <a:cubicBezTo>
                  <a:pt x="671" y="16"/>
                  <a:pt x="671" y="16"/>
                  <a:pt x="671" y="16"/>
                </a:cubicBezTo>
                <a:cubicBezTo>
                  <a:pt x="672" y="16"/>
                  <a:pt x="672" y="17"/>
                  <a:pt x="673" y="17"/>
                </a:cubicBezTo>
                <a:cubicBezTo>
                  <a:pt x="673" y="18"/>
                  <a:pt x="673" y="19"/>
                  <a:pt x="673" y="20"/>
                </a:cubicBezTo>
                <a:cubicBezTo>
                  <a:pt x="674" y="22"/>
                  <a:pt x="675" y="22"/>
                  <a:pt x="675" y="22"/>
                </a:cubicBezTo>
                <a:cubicBezTo>
                  <a:pt x="677" y="25"/>
                  <a:pt x="677" y="25"/>
                  <a:pt x="677" y="25"/>
                </a:cubicBezTo>
                <a:cubicBezTo>
                  <a:pt x="678" y="28"/>
                  <a:pt x="678" y="28"/>
                  <a:pt x="678" y="28"/>
                </a:cubicBezTo>
                <a:cubicBezTo>
                  <a:pt x="677" y="33"/>
                  <a:pt x="677" y="33"/>
                  <a:pt x="677" y="33"/>
                </a:cubicBezTo>
                <a:cubicBezTo>
                  <a:pt x="677" y="33"/>
                  <a:pt x="675" y="38"/>
                  <a:pt x="674" y="40"/>
                </a:cubicBezTo>
                <a:cubicBezTo>
                  <a:pt x="673" y="42"/>
                  <a:pt x="676" y="44"/>
                  <a:pt x="676" y="44"/>
                </a:cubicBezTo>
                <a:cubicBezTo>
                  <a:pt x="677" y="46"/>
                  <a:pt x="677" y="46"/>
                  <a:pt x="677" y="46"/>
                </a:cubicBezTo>
                <a:cubicBezTo>
                  <a:pt x="677" y="46"/>
                  <a:pt x="678" y="49"/>
                  <a:pt x="679" y="50"/>
                </a:cubicBezTo>
                <a:cubicBezTo>
                  <a:pt x="679" y="51"/>
                  <a:pt x="679" y="51"/>
                  <a:pt x="679" y="51"/>
                </a:cubicBezTo>
                <a:cubicBezTo>
                  <a:pt x="679" y="51"/>
                  <a:pt x="682" y="53"/>
                  <a:pt x="683" y="54"/>
                </a:cubicBezTo>
                <a:cubicBezTo>
                  <a:pt x="684" y="54"/>
                  <a:pt x="684" y="55"/>
                  <a:pt x="685" y="56"/>
                </a:cubicBezTo>
                <a:cubicBezTo>
                  <a:pt x="686" y="57"/>
                  <a:pt x="685" y="59"/>
                  <a:pt x="685" y="59"/>
                </a:cubicBezTo>
                <a:cubicBezTo>
                  <a:pt x="682" y="62"/>
                  <a:pt x="682" y="62"/>
                  <a:pt x="682" y="62"/>
                </a:cubicBezTo>
                <a:cubicBezTo>
                  <a:pt x="682" y="62"/>
                  <a:pt x="687" y="62"/>
                  <a:pt x="689" y="62"/>
                </a:cubicBezTo>
                <a:cubicBezTo>
                  <a:pt x="691" y="62"/>
                  <a:pt x="691" y="62"/>
                  <a:pt x="692" y="62"/>
                </a:cubicBezTo>
                <a:cubicBezTo>
                  <a:pt x="693" y="62"/>
                  <a:pt x="697" y="63"/>
                  <a:pt x="697" y="63"/>
                </a:cubicBezTo>
                <a:cubicBezTo>
                  <a:pt x="697" y="63"/>
                  <a:pt x="699" y="62"/>
                  <a:pt x="700" y="62"/>
                </a:cubicBezTo>
                <a:cubicBezTo>
                  <a:pt x="702" y="61"/>
                  <a:pt x="704" y="61"/>
                  <a:pt x="704" y="61"/>
                </a:cubicBezTo>
                <a:cubicBezTo>
                  <a:pt x="708" y="58"/>
                  <a:pt x="708" y="58"/>
                  <a:pt x="708" y="58"/>
                </a:cubicBezTo>
                <a:cubicBezTo>
                  <a:pt x="708" y="58"/>
                  <a:pt x="713" y="59"/>
                  <a:pt x="715" y="59"/>
                </a:cubicBezTo>
                <a:cubicBezTo>
                  <a:pt x="716" y="59"/>
                  <a:pt x="719" y="59"/>
                  <a:pt x="720" y="58"/>
                </a:cubicBezTo>
                <a:cubicBezTo>
                  <a:pt x="721" y="58"/>
                  <a:pt x="725" y="60"/>
                  <a:pt x="725" y="60"/>
                </a:cubicBezTo>
                <a:cubicBezTo>
                  <a:pt x="725" y="60"/>
                  <a:pt x="727" y="62"/>
                  <a:pt x="728" y="63"/>
                </a:cubicBezTo>
                <a:cubicBezTo>
                  <a:pt x="727" y="66"/>
                  <a:pt x="726" y="68"/>
                  <a:pt x="726" y="69"/>
                </a:cubicBezTo>
                <a:cubicBezTo>
                  <a:pt x="727" y="70"/>
                  <a:pt x="730" y="72"/>
                  <a:pt x="731" y="74"/>
                </a:cubicBezTo>
                <a:cubicBezTo>
                  <a:pt x="731" y="75"/>
                  <a:pt x="727" y="80"/>
                  <a:pt x="727" y="80"/>
                </a:cubicBezTo>
                <a:close/>
                <a:moveTo>
                  <a:pt x="0" y="164"/>
                </a:moveTo>
                <a:cubicBezTo>
                  <a:pt x="0" y="164"/>
                  <a:pt x="0" y="164"/>
                  <a:pt x="0" y="164"/>
                </a:cubicBezTo>
                <a:cubicBezTo>
                  <a:pt x="0" y="164"/>
                  <a:pt x="0" y="164"/>
                  <a:pt x="0" y="164"/>
                </a:cubicBezTo>
                <a:cubicBezTo>
                  <a:pt x="0" y="164"/>
                  <a:pt x="0" y="164"/>
                  <a:pt x="0" y="164"/>
                </a:cubicBezTo>
                <a:cubicBezTo>
                  <a:pt x="0" y="164"/>
                  <a:pt x="0" y="164"/>
                  <a:pt x="0" y="164"/>
                </a:cubicBezTo>
                <a:cubicBezTo>
                  <a:pt x="0" y="164"/>
                  <a:pt x="0" y="164"/>
                  <a:pt x="0" y="164"/>
                </a:cubicBez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61" name="Google Shape;4378;p183">
            <a:extLst>
              <a:ext uri="{FF2B5EF4-FFF2-40B4-BE49-F238E27FC236}">
                <a16:creationId xmlns:a16="http://schemas.microsoft.com/office/drawing/2014/main" id="{E5E00BCA-3E39-882A-A184-4AB1236A834B}"/>
              </a:ext>
            </a:extLst>
          </p:cNvPr>
          <p:cNvSpPr/>
          <p:nvPr/>
        </p:nvSpPr>
        <p:spPr>
          <a:xfrm>
            <a:off x="11894435" y="2172644"/>
            <a:ext cx="1586359" cy="1951945"/>
          </a:xfrm>
          <a:custGeom>
            <a:avLst/>
            <a:gdLst/>
            <a:ahLst/>
            <a:cxnLst/>
            <a:rect l="l" t="t" r="r" b="b"/>
            <a:pathLst>
              <a:path w="513" h="651" extrusionOk="0">
                <a:moveTo>
                  <a:pt x="151" y="441"/>
                </a:moveTo>
                <a:cubicBezTo>
                  <a:pt x="181" y="422"/>
                  <a:pt x="181" y="422"/>
                  <a:pt x="181" y="422"/>
                </a:cubicBezTo>
                <a:cubicBezTo>
                  <a:pt x="217" y="395"/>
                  <a:pt x="217" y="395"/>
                  <a:pt x="217" y="395"/>
                </a:cubicBezTo>
                <a:cubicBezTo>
                  <a:pt x="256" y="393"/>
                  <a:pt x="256" y="393"/>
                  <a:pt x="256" y="393"/>
                </a:cubicBezTo>
                <a:cubicBezTo>
                  <a:pt x="266" y="395"/>
                  <a:pt x="269" y="402"/>
                  <a:pt x="287" y="388"/>
                </a:cubicBezTo>
                <a:cubicBezTo>
                  <a:pt x="306" y="401"/>
                  <a:pt x="306" y="401"/>
                  <a:pt x="306" y="401"/>
                </a:cubicBezTo>
                <a:cubicBezTo>
                  <a:pt x="318" y="425"/>
                  <a:pt x="318" y="425"/>
                  <a:pt x="318" y="425"/>
                </a:cubicBezTo>
                <a:cubicBezTo>
                  <a:pt x="324" y="460"/>
                  <a:pt x="324" y="460"/>
                  <a:pt x="324" y="460"/>
                </a:cubicBezTo>
                <a:cubicBezTo>
                  <a:pt x="352" y="460"/>
                  <a:pt x="352" y="460"/>
                  <a:pt x="352" y="460"/>
                </a:cubicBezTo>
                <a:cubicBezTo>
                  <a:pt x="371" y="452"/>
                  <a:pt x="371" y="452"/>
                  <a:pt x="371" y="452"/>
                </a:cubicBezTo>
                <a:cubicBezTo>
                  <a:pt x="384" y="463"/>
                  <a:pt x="381" y="459"/>
                  <a:pt x="384" y="468"/>
                </a:cubicBezTo>
                <a:cubicBezTo>
                  <a:pt x="372" y="478"/>
                  <a:pt x="374" y="476"/>
                  <a:pt x="360" y="484"/>
                </a:cubicBezTo>
                <a:cubicBezTo>
                  <a:pt x="354" y="508"/>
                  <a:pt x="354" y="508"/>
                  <a:pt x="354" y="508"/>
                </a:cubicBezTo>
                <a:cubicBezTo>
                  <a:pt x="347" y="509"/>
                  <a:pt x="347" y="509"/>
                  <a:pt x="347" y="509"/>
                </a:cubicBezTo>
                <a:cubicBezTo>
                  <a:pt x="347" y="485"/>
                  <a:pt x="345" y="494"/>
                  <a:pt x="356" y="472"/>
                </a:cubicBezTo>
                <a:cubicBezTo>
                  <a:pt x="350" y="469"/>
                  <a:pt x="350" y="469"/>
                  <a:pt x="350" y="469"/>
                </a:cubicBezTo>
                <a:cubicBezTo>
                  <a:pt x="320" y="469"/>
                  <a:pt x="320" y="469"/>
                  <a:pt x="320" y="469"/>
                </a:cubicBezTo>
                <a:cubicBezTo>
                  <a:pt x="293" y="469"/>
                  <a:pt x="306" y="467"/>
                  <a:pt x="277" y="474"/>
                </a:cubicBezTo>
                <a:cubicBezTo>
                  <a:pt x="276" y="477"/>
                  <a:pt x="265" y="473"/>
                  <a:pt x="263" y="476"/>
                </a:cubicBezTo>
                <a:cubicBezTo>
                  <a:pt x="250" y="497"/>
                  <a:pt x="245" y="502"/>
                  <a:pt x="278" y="512"/>
                </a:cubicBezTo>
                <a:cubicBezTo>
                  <a:pt x="274" y="523"/>
                  <a:pt x="274" y="523"/>
                  <a:pt x="274" y="523"/>
                </a:cubicBezTo>
                <a:cubicBezTo>
                  <a:pt x="260" y="515"/>
                  <a:pt x="267" y="517"/>
                  <a:pt x="245" y="518"/>
                </a:cubicBezTo>
                <a:cubicBezTo>
                  <a:pt x="231" y="519"/>
                  <a:pt x="231" y="519"/>
                  <a:pt x="231" y="519"/>
                </a:cubicBezTo>
                <a:cubicBezTo>
                  <a:pt x="231" y="531"/>
                  <a:pt x="231" y="531"/>
                  <a:pt x="231" y="531"/>
                </a:cubicBezTo>
                <a:cubicBezTo>
                  <a:pt x="246" y="530"/>
                  <a:pt x="246" y="530"/>
                  <a:pt x="246" y="530"/>
                </a:cubicBezTo>
                <a:cubicBezTo>
                  <a:pt x="260" y="538"/>
                  <a:pt x="260" y="538"/>
                  <a:pt x="260" y="538"/>
                </a:cubicBezTo>
                <a:cubicBezTo>
                  <a:pt x="269" y="548"/>
                  <a:pt x="269" y="548"/>
                  <a:pt x="269" y="548"/>
                </a:cubicBezTo>
                <a:cubicBezTo>
                  <a:pt x="291" y="568"/>
                  <a:pt x="291" y="568"/>
                  <a:pt x="291" y="568"/>
                </a:cubicBezTo>
                <a:cubicBezTo>
                  <a:pt x="294" y="586"/>
                  <a:pt x="294" y="586"/>
                  <a:pt x="294" y="586"/>
                </a:cubicBezTo>
                <a:cubicBezTo>
                  <a:pt x="306" y="584"/>
                  <a:pt x="305" y="583"/>
                  <a:pt x="316" y="588"/>
                </a:cubicBezTo>
                <a:cubicBezTo>
                  <a:pt x="334" y="596"/>
                  <a:pt x="337" y="593"/>
                  <a:pt x="358" y="589"/>
                </a:cubicBezTo>
                <a:cubicBezTo>
                  <a:pt x="362" y="598"/>
                  <a:pt x="362" y="598"/>
                  <a:pt x="362" y="598"/>
                </a:cubicBezTo>
                <a:cubicBezTo>
                  <a:pt x="362" y="618"/>
                  <a:pt x="362" y="618"/>
                  <a:pt x="362" y="618"/>
                </a:cubicBezTo>
                <a:cubicBezTo>
                  <a:pt x="365" y="636"/>
                  <a:pt x="365" y="636"/>
                  <a:pt x="365" y="636"/>
                </a:cubicBezTo>
                <a:cubicBezTo>
                  <a:pt x="381" y="626"/>
                  <a:pt x="381" y="626"/>
                  <a:pt x="381" y="626"/>
                </a:cubicBezTo>
                <a:cubicBezTo>
                  <a:pt x="388" y="615"/>
                  <a:pt x="388" y="615"/>
                  <a:pt x="388" y="615"/>
                </a:cubicBezTo>
                <a:cubicBezTo>
                  <a:pt x="413" y="607"/>
                  <a:pt x="413" y="607"/>
                  <a:pt x="413" y="607"/>
                </a:cubicBezTo>
                <a:cubicBezTo>
                  <a:pt x="442" y="609"/>
                  <a:pt x="442" y="609"/>
                  <a:pt x="442" y="609"/>
                </a:cubicBezTo>
                <a:cubicBezTo>
                  <a:pt x="442" y="610"/>
                  <a:pt x="477" y="632"/>
                  <a:pt x="482" y="637"/>
                </a:cubicBezTo>
                <a:cubicBezTo>
                  <a:pt x="486" y="642"/>
                  <a:pt x="492" y="651"/>
                  <a:pt x="492" y="651"/>
                </a:cubicBezTo>
                <a:cubicBezTo>
                  <a:pt x="511" y="646"/>
                  <a:pt x="511" y="646"/>
                  <a:pt x="511" y="646"/>
                </a:cubicBezTo>
                <a:cubicBezTo>
                  <a:pt x="513" y="644"/>
                  <a:pt x="513" y="644"/>
                  <a:pt x="513" y="644"/>
                </a:cubicBezTo>
                <a:cubicBezTo>
                  <a:pt x="513" y="618"/>
                  <a:pt x="513" y="618"/>
                  <a:pt x="513" y="618"/>
                </a:cubicBezTo>
                <a:cubicBezTo>
                  <a:pt x="449" y="465"/>
                  <a:pt x="449" y="465"/>
                  <a:pt x="449" y="465"/>
                </a:cubicBezTo>
                <a:cubicBezTo>
                  <a:pt x="513" y="436"/>
                  <a:pt x="513" y="436"/>
                  <a:pt x="513" y="436"/>
                </a:cubicBezTo>
                <a:cubicBezTo>
                  <a:pt x="513" y="163"/>
                  <a:pt x="513" y="163"/>
                  <a:pt x="513" y="163"/>
                </a:cubicBezTo>
                <a:cubicBezTo>
                  <a:pt x="510" y="163"/>
                  <a:pt x="506" y="164"/>
                  <a:pt x="501" y="164"/>
                </a:cubicBezTo>
                <a:cubicBezTo>
                  <a:pt x="494" y="176"/>
                  <a:pt x="494" y="176"/>
                  <a:pt x="494" y="176"/>
                </a:cubicBezTo>
                <a:cubicBezTo>
                  <a:pt x="443" y="167"/>
                  <a:pt x="443" y="167"/>
                  <a:pt x="443" y="167"/>
                </a:cubicBezTo>
                <a:cubicBezTo>
                  <a:pt x="426" y="157"/>
                  <a:pt x="426" y="157"/>
                  <a:pt x="426" y="157"/>
                </a:cubicBezTo>
                <a:cubicBezTo>
                  <a:pt x="413" y="166"/>
                  <a:pt x="416" y="162"/>
                  <a:pt x="405" y="174"/>
                </a:cubicBezTo>
                <a:cubicBezTo>
                  <a:pt x="375" y="166"/>
                  <a:pt x="375" y="166"/>
                  <a:pt x="375" y="166"/>
                </a:cubicBezTo>
                <a:cubicBezTo>
                  <a:pt x="356" y="175"/>
                  <a:pt x="356" y="175"/>
                  <a:pt x="356" y="175"/>
                </a:cubicBezTo>
                <a:cubicBezTo>
                  <a:pt x="334" y="197"/>
                  <a:pt x="334" y="197"/>
                  <a:pt x="334" y="197"/>
                </a:cubicBezTo>
                <a:cubicBezTo>
                  <a:pt x="297" y="195"/>
                  <a:pt x="297" y="195"/>
                  <a:pt x="297" y="195"/>
                </a:cubicBezTo>
                <a:cubicBezTo>
                  <a:pt x="289" y="184"/>
                  <a:pt x="289" y="184"/>
                  <a:pt x="289" y="184"/>
                </a:cubicBezTo>
                <a:cubicBezTo>
                  <a:pt x="287" y="194"/>
                  <a:pt x="287" y="194"/>
                  <a:pt x="287" y="194"/>
                </a:cubicBezTo>
                <a:cubicBezTo>
                  <a:pt x="295" y="204"/>
                  <a:pt x="295" y="204"/>
                  <a:pt x="295" y="204"/>
                </a:cubicBezTo>
                <a:cubicBezTo>
                  <a:pt x="281" y="211"/>
                  <a:pt x="281" y="211"/>
                  <a:pt x="281" y="211"/>
                </a:cubicBezTo>
                <a:cubicBezTo>
                  <a:pt x="276" y="197"/>
                  <a:pt x="276" y="197"/>
                  <a:pt x="276" y="197"/>
                </a:cubicBezTo>
                <a:cubicBezTo>
                  <a:pt x="264" y="182"/>
                  <a:pt x="264" y="182"/>
                  <a:pt x="264" y="182"/>
                </a:cubicBezTo>
                <a:cubicBezTo>
                  <a:pt x="246" y="178"/>
                  <a:pt x="246" y="178"/>
                  <a:pt x="246" y="178"/>
                </a:cubicBezTo>
                <a:cubicBezTo>
                  <a:pt x="236" y="171"/>
                  <a:pt x="236" y="171"/>
                  <a:pt x="236" y="171"/>
                </a:cubicBezTo>
                <a:cubicBezTo>
                  <a:pt x="234" y="170"/>
                  <a:pt x="197" y="174"/>
                  <a:pt x="190" y="175"/>
                </a:cubicBezTo>
                <a:cubicBezTo>
                  <a:pt x="181" y="169"/>
                  <a:pt x="180" y="169"/>
                  <a:pt x="170" y="164"/>
                </a:cubicBezTo>
                <a:cubicBezTo>
                  <a:pt x="160" y="172"/>
                  <a:pt x="160" y="172"/>
                  <a:pt x="160" y="172"/>
                </a:cubicBezTo>
                <a:cubicBezTo>
                  <a:pt x="160" y="172"/>
                  <a:pt x="155" y="181"/>
                  <a:pt x="147" y="181"/>
                </a:cubicBezTo>
                <a:cubicBezTo>
                  <a:pt x="138" y="181"/>
                  <a:pt x="139" y="169"/>
                  <a:pt x="139" y="169"/>
                </a:cubicBezTo>
                <a:cubicBezTo>
                  <a:pt x="126" y="171"/>
                  <a:pt x="126" y="171"/>
                  <a:pt x="126" y="171"/>
                </a:cubicBezTo>
                <a:cubicBezTo>
                  <a:pt x="109" y="195"/>
                  <a:pt x="109" y="195"/>
                  <a:pt x="109" y="195"/>
                </a:cubicBezTo>
                <a:cubicBezTo>
                  <a:pt x="88" y="213"/>
                  <a:pt x="88" y="213"/>
                  <a:pt x="88" y="213"/>
                </a:cubicBezTo>
                <a:cubicBezTo>
                  <a:pt x="76" y="231"/>
                  <a:pt x="76" y="231"/>
                  <a:pt x="76" y="231"/>
                </a:cubicBezTo>
                <a:cubicBezTo>
                  <a:pt x="53" y="240"/>
                  <a:pt x="53" y="240"/>
                  <a:pt x="53" y="240"/>
                </a:cubicBezTo>
                <a:cubicBezTo>
                  <a:pt x="54" y="248"/>
                  <a:pt x="54" y="248"/>
                  <a:pt x="54" y="248"/>
                </a:cubicBezTo>
                <a:cubicBezTo>
                  <a:pt x="77" y="268"/>
                  <a:pt x="77" y="268"/>
                  <a:pt x="77" y="268"/>
                </a:cubicBezTo>
                <a:cubicBezTo>
                  <a:pt x="61" y="279"/>
                  <a:pt x="61" y="279"/>
                  <a:pt x="61" y="279"/>
                </a:cubicBezTo>
                <a:cubicBezTo>
                  <a:pt x="37" y="254"/>
                  <a:pt x="46" y="273"/>
                  <a:pt x="16" y="250"/>
                </a:cubicBezTo>
                <a:cubicBezTo>
                  <a:pt x="11" y="268"/>
                  <a:pt x="10" y="263"/>
                  <a:pt x="13" y="278"/>
                </a:cubicBezTo>
                <a:cubicBezTo>
                  <a:pt x="0" y="287"/>
                  <a:pt x="0" y="287"/>
                  <a:pt x="0" y="287"/>
                </a:cubicBezTo>
                <a:cubicBezTo>
                  <a:pt x="7" y="314"/>
                  <a:pt x="2" y="305"/>
                  <a:pt x="19" y="323"/>
                </a:cubicBezTo>
                <a:cubicBezTo>
                  <a:pt x="9" y="344"/>
                  <a:pt x="11" y="335"/>
                  <a:pt x="12" y="360"/>
                </a:cubicBezTo>
                <a:cubicBezTo>
                  <a:pt x="35" y="367"/>
                  <a:pt x="35" y="367"/>
                  <a:pt x="35" y="367"/>
                </a:cubicBezTo>
                <a:cubicBezTo>
                  <a:pt x="41" y="381"/>
                  <a:pt x="41" y="381"/>
                  <a:pt x="41" y="381"/>
                </a:cubicBezTo>
                <a:cubicBezTo>
                  <a:pt x="56" y="388"/>
                  <a:pt x="56" y="388"/>
                  <a:pt x="56" y="388"/>
                </a:cubicBezTo>
                <a:cubicBezTo>
                  <a:pt x="71" y="378"/>
                  <a:pt x="71" y="378"/>
                  <a:pt x="71" y="378"/>
                </a:cubicBezTo>
                <a:cubicBezTo>
                  <a:pt x="93" y="389"/>
                  <a:pt x="93" y="389"/>
                  <a:pt x="93" y="389"/>
                </a:cubicBezTo>
                <a:cubicBezTo>
                  <a:pt x="122" y="411"/>
                  <a:pt x="122" y="411"/>
                  <a:pt x="122" y="411"/>
                </a:cubicBezTo>
                <a:cubicBezTo>
                  <a:pt x="139" y="432"/>
                  <a:pt x="139" y="432"/>
                  <a:pt x="139" y="432"/>
                </a:cubicBezTo>
                <a:cubicBezTo>
                  <a:pt x="129" y="424"/>
                  <a:pt x="129" y="424"/>
                  <a:pt x="129" y="424"/>
                </a:cubicBezTo>
                <a:cubicBezTo>
                  <a:pt x="123" y="427"/>
                  <a:pt x="123" y="427"/>
                  <a:pt x="123" y="427"/>
                </a:cubicBezTo>
                <a:cubicBezTo>
                  <a:pt x="127" y="434"/>
                  <a:pt x="127" y="434"/>
                  <a:pt x="127" y="434"/>
                </a:cubicBezTo>
                <a:cubicBezTo>
                  <a:pt x="151" y="441"/>
                  <a:pt x="151" y="441"/>
                  <a:pt x="151" y="441"/>
                </a:cubicBezTo>
                <a:close/>
                <a:moveTo>
                  <a:pt x="513" y="0"/>
                </a:moveTo>
                <a:cubicBezTo>
                  <a:pt x="513" y="0"/>
                  <a:pt x="513" y="0"/>
                  <a:pt x="513" y="0"/>
                </a:cubicBezTo>
                <a:cubicBezTo>
                  <a:pt x="499" y="5"/>
                  <a:pt x="499" y="5"/>
                  <a:pt x="499" y="5"/>
                </a:cubicBezTo>
                <a:cubicBezTo>
                  <a:pt x="497" y="5"/>
                  <a:pt x="469" y="1"/>
                  <a:pt x="470" y="10"/>
                </a:cubicBezTo>
                <a:cubicBezTo>
                  <a:pt x="471" y="15"/>
                  <a:pt x="476" y="16"/>
                  <a:pt x="476" y="16"/>
                </a:cubicBezTo>
                <a:cubicBezTo>
                  <a:pt x="489" y="28"/>
                  <a:pt x="489" y="28"/>
                  <a:pt x="489" y="28"/>
                </a:cubicBezTo>
                <a:cubicBezTo>
                  <a:pt x="488" y="35"/>
                  <a:pt x="488" y="35"/>
                  <a:pt x="488" y="35"/>
                </a:cubicBezTo>
                <a:cubicBezTo>
                  <a:pt x="496" y="37"/>
                  <a:pt x="496" y="37"/>
                  <a:pt x="496" y="37"/>
                </a:cubicBezTo>
                <a:cubicBezTo>
                  <a:pt x="513" y="37"/>
                  <a:pt x="513" y="37"/>
                  <a:pt x="513" y="37"/>
                </a:cubicBezTo>
                <a:cubicBezTo>
                  <a:pt x="513" y="0"/>
                  <a:pt x="513" y="0"/>
                  <a:pt x="513" y="0"/>
                </a:cubicBezTo>
                <a:close/>
                <a:moveTo>
                  <a:pt x="513" y="49"/>
                </a:moveTo>
                <a:cubicBezTo>
                  <a:pt x="513" y="49"/>
                  <a:pt x="513" y="49"/>
                  <a:pt x="513" y="49"/>
                </a:cubicBezTo>
                <a:cubicBezTo>
                  <a:pt x="503" y="50"/>
                  <a:pt x="492" y="52"/>
                  <a:pt x="490" y="53"/>
                </a:cubicBezTo>
                <a:cubicBezTo>
                  <a:pt x="479" y="65"/>
                  <a:pt x="479" y="65"/>
                  <a:pt x="479" y="65"/>
                </a:cubicBezTo>
                <a:cubicBezTo>
                  <a:pt x="492" y="82"/>
                  <a:pt x="492" y="82"/>
                  <a:pt x="492" y="82"/>
                </a:cubicBezTo>
                <a:cubicBezTo>
                  <a:pt x="491" y="93"/>
                  <a:pt x="491" y="93"/>
                  <a:pt x="491" y="93"/>
                </a:cubicBezTo>
                <a:cubicBezTo>
                  <a:pt x="480" y="101"/>
                  <a:pt x="480" y="101"/>
                  <a:pt x="480" y="101"/>
                </a:cubicBezTo>
                <a:cubicBezTo>
                  <a:pt x="489" y="110"/>
                  <a:pt x="489" y="110"/>
                  <a:pt x="489" y="110"/>
                </a:cubicBezTo>
                <a:cubicBezTo>
                  <a:pt x="505" y="110"/>
                  <a:pt x="505" y="110"/>
                  <a:pt x="505" y="110"/>
                </a:cubicBezTo>
                <a:cubicBezTo>
                  <a:pt x="513" y="116"/>
                  <a:pt x="513" y="116"/>
                  <a:pt x="513" y="116"/>
                </a:cubicBezTo>
                <a:lnTo>
                  <a:pt x="513" y="49"/>
                </a:lnTo>
                <a:close/>
              </a:path>
            </a:pathLst>
          </a:custGeom>
          <a:solidFill>
            <a:schemeClr val="bg2">
              <a:lumMod val="20000"/>
              <a:lumOff val="80000"/>
            </a:schemeClr>
          </a:solidFill>
          <a:ln w="12700" cap="rnd" cmpd="sng">
            <a:solidFill>
              <a:schemeClr val="lt1"/>
            </a:solidFill>
            <a:prstDash val="solid"/>
            <a:round/>
            <a:headEnd type="none" w="sm" len="sm"/>
            <a:tailEnd type="none" w="sm" len="sm"/>
          </a:ln>
        </p:spPr>
        <p:txBody>
          <a:bodyPr spcFirstLastPara="1" wrap="square" lIns="60942" tIns="30463" rIns="60942" bIns="30463" anchor="t" anchorCtr="0">
            <a:noAutofit/>
          </a:bodyPr>
          <a:lstStyle/>
          <a:p>
            <a:pPr algn="l">
              <a:spcBef>
                <a:spcPts val="0"/>
              </a:spcBef>
              <a:spcAft>
                <a:spcPts val="0"/>
              </a:spcAft>
            </a:pPr>
            <a:endParaRPr sz="1200">
              <a:solidFill>
                <a:schemeClr val="dk1"/>
              </a:solidFill>
              <a:latin typeface="Montserrat Light"/>
              <a:ea typeface="Montserrat Light"/>
              <a:cs typeface="Montserrat Light"/>
              <a:sym typeface="Montserrat Light"/>
            </a:endParaRP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userDrawn="1">
            <p:ph type="dt" sz="half" idx="10"/>
          </p:nvPr>
        </p:nvSpPr>
        <p:spPr/>
        <p:txBody>
          <a:bodyPr/>
          <a:lstStyle/>
          <a:p>
            <a:pPr>
              <a:defRPr/>
            </a:pPr>
            <a:fld id="{313B0698-C71A-6B4B-8E8C-2112F2C690C5}"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userDrawn="1">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4AE21C12-FF2A-C344-B0E1-A3E1326528A4}"/>
              </a:ext>
            </a:extLst>
          </p:cNvPr>
          <p:cNvSpPr>
            <a:spLocks noGrp="1"/>
          </p:cNvSpPr>
          <p:nvPr userDrawn="1">
            <p:ph type="sldNum" sz="quarter" idx="12"/>
          </p:nvPr>
        </p:nvSpPr>
        <p:spPr>
          <a:noFill/>
        </p:spPr>
        <p:txBody>
          <a:bodyPr/>
          <a:lstStyle/>
          <a:p>
            <a:pPr>
              <a:defRPr/>
            </a:pPr>
            <a:fld id="{B89B09BC-B259-4B8A-B303-24C75D5423F8}" type="slidenum">
              <a:rPr lang="fr-FR" smtClean="0"/>
              <a:pPr>
                <a:defRPr/>
              </a:pPr>
              <a:t>‹N°›</a:t>
            </a:fld>
            <a:endParaRPr lang="fr-FR"/>
          </a:p>
        </p:txBody>
      </p:sp>
      <p:cxnSp>
        <p:nvCxnSpPr>
          <p:cNvPr id="62" name="Connecteur droit 61">
            <a:extLst>
              <a:ext uri="{FF2B5EF4-FFF2-40B4-BE49-F238E27FC236}">
                <a16:creationId xmlns:a16="http://schemas.microsoft.com/office/drawing/2014/main" id="{A57AC9A5-4965-E5D0-B3CB-23892767F839}"/>
              </a:ext>
            </a:extLst>
          </p:cNvPr>
          <p:cNvCxnSpPr>
            <a:cxnSpLocks/>
          </p:cNvCxnSpPr>
          <p:nvPr userDrawn="1"/>
        </p:nvCxnSpPr>
        <p:spPr>
          <a:xfrm>
            <a:off x="609521" y="1417975"/>
            <a:ext cx="10971372" cy="0"/>
          </a:xfrm>
          <a:prstGeom prst="line">
            <a:avLst/>
          </a:prstGeom>
          <a:ln w="28575">
            <a:solidFill>
              <a:srgbClr val="555555"/>
            </a:solidFill>
          </a:ln>
        </p:spPr>
        <p:style>
          <a:lnRef idx="1">
            <a:schemeClr val="accent1"/>
          </a:lnRef>
          <a:fillRef idx="0">
            <a:schemeClr val="accent1"/>
          </a:fillRef>
          <a:effectRef idx="0">
            <a:schemeClr val="accent1"/>
          </a:effectRef>
          <a:fontRef idx="minor">
            <a:schemeClr val="tx1"/>
          </a:fontRef>
        </p:style>
      </p:cxnSp>
      <p:sp>
        <p:nvSpPr>
          <p:cNvPr id="64" name="Espace réservé du texte 2">
            <a:extLst>
              <a:ext uri="{FF2B5EF4-FFF2-40B4-BE49-F238E27FC236}">
                <a16:creationId xmlns:a16="http://schemas.microsoft.com/office/drawing/2014/main" id="{23F675E2-E21F-A194-8318-EC7F8220292F}"/>
              </a:ext>
            </a:extLst>
          </p:cNvPr>
          <p:cNvSpPr>
            <a:spLocks noGrp="1"/>
          </p:cNvSpPr>
          <p:nvPr>
            <p:ph type="body" sz="half" idx="1" hasCustomPrompt="1"/>
          </p:nvPr>
        </p:nvSpPr>
        <p:spPr>
          <a:xfrm>
            <a:off x="609519" y="1602000"/>
            <a:ext cx="4320000" cy="4500000"/>
          </a:xfrm>
        </p:spPr>
        <p:txBody>
          <a:bodyPr lIns="0" rIns="0">
            <a:normAutofit/>
          </a:bodyPr>
          <a:lstStyle>
            <a:lvl3pPr>
              <a:defRPr b="0" i="0">
                <a:latin typeface="Roboto Slab Light" pitchFamily="2" charset="0"/>
                <a:ea typeface="Roboto Slab Light" pitchFamily="2" charset="0"/>
              </a:defRPr>
            </a:lvl3pPr>
            <a:lvl4pPr>
              <a:defRPr b="0" i="0">
                <a:latin typeface="Roboto Slab Light" pitchFamily="2" charset="0"/>
                <a:ea typeface="Roboto Slab Light" pitchFamily="2" charset="0"/>
              </a:defRPr>
            </a:lvl4pPr>
            <a:lvl5pPr>
              <a:defRPr b="0" i="0">
                <a:latin typeface="Roboto Slab Light" pitchFamily="2" charset="0"/>
                <a:ea typeface="Roboto Slab Light"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6">
            <a:extLst>
              <a:ext uri="{FF2B5EF4-FFF2-40B4-BE49-F238E27FC236}">
                <a16:creationId xmlns:a16="http://schemas.microsoft.com/office/drawing/2014/main" id="{B5A81964-57E9-C155-3CB4-A3D36E4ABB6C}"/>
              </a:ext>
            </a:extLst>
          </p:cNvPr>
          <p:cNvSpPr>
            <a:spLocks noGrp="1"/>
          </p:cNvSpPr>
          <p:nvPr>
            <p:ph type="title" hasCustomPrompt="1"/>
          </p:nvPr>
        </p:nvSpPr>
        <p:spPr>
          <a:xfrm>
            <a:off x="-1" y="0"/>
            <a:ext cx="12204000" cy="1405463"/>
          </a:xfrm>
        </p:spPr>
        <p:txBody>
          <a:bodyPr/>
          <a:lstStyle/>
          <a:p>
            <a:r>
              <a:rPr lang="fr-FR" dirty="0"/>
              <a:t>MODIFIEZ LE STYLE DU TITRE</a:t>
            </a:r>
          </a:p>
        </p:txBody>
      </p:sp>
    </p:spTree>
    <p:extLst>
      <p:ext uri="{BB962C8B-B14F-4D97-AF65-F5344CB8AC3E}">
        <p14:creationId xmlns:p14="http://schemas.microsoft.com/office/powerpoint/2010/main" val="3014774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rte Fran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7917BA-3D72-DB57-0752-9EBF2C3D1E01}"/>
              </a:ext>
            </a:extLst>
          </p:cNvPr>
          <p:cNvSpPr/>
          <p:nvPr userDrawn="1"/>
        </p:nvSpPr>
        <p:spPr>
          <a:xfrm>
            <a:off x="11039613" y="6298537"/>
            <a:ext cx="1164386" cy="5610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167CD412-7C6E-FA41-BDD6-98D6FF07AA14}"/>
              </a:ext>
            </a:extLst>
          </p:cNvPr>
          <p:cNvSpPr>
            <a:spLocks noGrp="1"/>
          </p:cNvSpPr>
          <p:nvPr userDrawn="1">
            <p:ph type="dt" sz="half" idx="10"/>
          </p:nvPr>
        </p:nvSpPr>
        <p:spPr/>
        <p:txBody>
          <a:bodyPr/>
          <a:lstStyle/>
          <a:p>
            <a:pPr>
              <a:defRPr/>
            </a:pPr>
            <a:fld id="{340E0EEB-8C03-374B-88C2-FCF95EAF81BE}" type="datetime1">
              <a:rPr lang="fr-FR" smtClean="0"/>
              <a:t>10/02/2025</a:t>
            </a:fld>
            <a:endParaRPr lang="fr-FR"/>
          </a:p>
        </p:txBody>
      </p:sp>
      <p:sp>
        <p:nvSpPr>
          <p:cNvPr id="4" name="Espace réservé du pied de page 3">
            <a:extLst>
              <a:ext uri="{FF2B5EF4-FFF2-40B4-BE49-F238E27FC236}">
                <a16:creationId xmlns:a16="http://schemas.microsoft.com/office/drawing/2014/main" id="{2E261BE7-248D-364E-9947-4D5882676713}"/>
              </a:ext>
            </a:extLst>
          </p:cNvPr>
          <p:cNvSpPr>
            <a:spLocks noGrp="1"/>
          </p:cNvSpPr>
          <p:nvPr userDrawn="1">
            <p:ph type="ftr" sz="quarter" idx="11"/>
          </p:nvPr>
        </p:nvSpPr>
        <p:spPr>
          <a:xfrm>
            <a:off x="4165069" y="6312513"/>
            <a:ext cx="3860297" cy="324000"/>
          </a:xfrm>
          <a:prstGeom prst="rect">
            <a:avLst/>
          </a:prstGeom>
        </p:spPr>
        <p:txBody>
          <a:bodyPr/>
          <a:lstStyle/>
          <a:p>
            <a:r>
              <a:rPr lang="fr-FR"/>
              <a:t>© DEFI • La Mode de France</a:t>
            </a:r>
            <a:endParaRPr lang="fr-FR" dirty="0"/>
          </a:p>
        </p:txBody>
      </p:sp>
      <p:sp>
        <p:nvSpPr>
          <p:cNvPr id="64" name="Espace réservé du texte 2">
            <a:extLst>
              <a:ext uri="{FF2B5EF4-FFF2-40B4-BE49-F238E27FC236}">
                <a16:creationId xmlns:a16="http://schemas.microsoft.com/office/drawing/2014/main" id="{23F675E2-E21F-A194-8318-EC7F8220292F}"/>
              </a:ext>
            </a:extLst>
          </p:cNvPr>
          <p:cNvSpPr>
            <a:spLocks noGrp="1"/>
          </p:cNvSpPr>
          <p:nvPr>
            <p:ph type="body" sz="half" idx="1" hasCustomPrompt="1"/>
          </p:nvPr>
        </p:nvSpPr>
        <p:spPr>
          <a:xfrm>
            <a:off x="609519" y="1602000"/>
            <a:ext cx="5760000" cy="4500000"/>
          </a:xfrm>
        </p:spPr>
        <p:txBody>
          <a:bodyPr lIns="0" rIns="0">
            <a:normAutofit/>
          </a:bodyPr>
          <a:lstStyle>
            <a:lvl3pPr>
              <a:defRPr b="0" i="0">
                <a:latin typeface="Roboto Slab Light" pitchFamily="2" charset="0"/>
                <a:ea typeface="Roboto Slab Light" pitchFamily="2" charset="0"/>
              </a:defRPr>
            </a:lvl3pPr>
            <a:lvl4pPr>
              <a:defRPr b="0" i="0">
                <a:latin typeface="Roboto Slab Light" pitchFamily="2" charset="0"/>
                <a:ea typeface="Roboto Slab Light" pitchFamily="2" charset="0"/>
              </a:defRPr>
            </a:lvl4pPr>
            <a:lvl5pPr>
              <a:defRPr b="0" i="0">
                <a:latin typeface="Roboto Slab Light" pitchFamily="2" charset="0"/>
                <a:ea typeface="Roboto Slab Light"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a:extLst>
              <a:ext uri="{FF2B5EF4-FFF2-40B4-BE49-F238E27FC236}">
                <a16:creationId xmlns:a16="http://schemas.microsoft.com/office/drawing/2014/main" id="{98FD06AD-211F-27AA-2615-F7740C6378D5}"/>
              </a:ext>
            </a:extLst>
          </p:cNvPr>
          <p:cNvSpPr>
            <a:spLocks noGrp="1"/>
          </p:cNvSpPr>
          <p:nvPr>
            <p:ph type="title" hasCustomPrompt="1"/>
          </p:nvPr>
        </p:nvSpPr>
        <p:spPr/>
        <p:txBody>
          <a:bodyPr/>
          <a:lstStyle/>
          <a:p>
            <a:r>
              <a:rPr lang="fr-FR" dirty="0"/>
              <a:t>MODIFIEZ LE STYLE DU TITRE</a:t>
            </a:r>
          </a:p>
        </p:txBody>
      </p:sp>
      <p:sp>
        <p:nvSpPr>
          <p:cNvPr id="7" name="Google Shape;4483;p187">
            <a:extLst>
              <a:ext uri="{FF2B5EF4-FFF2-40B4-BE49-F238E27FC236}">
                <a16:creationId xmlns:a16="http://schemas.microsoft.com/office/drawing/2014/main" id="{2E29831A-4B4E-349E-854B-CE04225A3C07}"/>
              </a:ext>
            </a:extLst>
          </p:cNvPr>
          <p:cNvSpPr/>
          <p:nvPr/>
        </p:nvSpPr>
        <p:spPr>
          <a:xfrm>
            <a:off x="8145397" y="2095790"/>
            <a:ext cx="551454" cy="691720"/>
          </a:xfrm>
          <a:custGeom>
            <a:avLst/>
            <a:gdLst/>
            <a:ahLst/>
            <a:cxnLst/>
            <a:rect l="l" t="t" r="r" b="b"/>
            <a:pathLst>
              <a:path w="287" h="360" extrusionOk="0">
                <a:moveTo>
                  <a:pt x="272" y="215"/>
                </a:moveTo>
                <a:lnTo>
                  <a:pt x="268" y="225"/>
                </a:lnTo>
                <a:lnTo>
                  <a:pt x="258" y="253"/>
                </a:lnTo>
                <a:lnTo>
                  <a:pt x="253" y="255"/>
                </a:lnTo>
                <a:lnTo>
                  <a:pt x="232" y="260"/>
                </a:lnTo>
                <a:lnTo>
                  <a:pt x="230" y="263"/>
                </a:lnTo>
                <a:lnTo>
                  <a:pt x="230" y="265"/>
                </a:lnTo>
                <a:lnTo>
                  <a:pt x="230" y="267"/>
                </a:lnTo>
                <a:lnTo>
                  <a:pt x="232" y="270"/>
                </a:lnTo>
                <a:lnTo>
                  <a:pt x="232" y="272"/>
                </a:lnTo>
                <a:lnTo>
                  <a:pt x="232" y="272"/>
                </a:lnTo>
                <a:lnTo>
                  <a:pt x="230" y="274"/>
                </a:lnTo>
                <a:lnTo>
                  <a:pt x="230" y="277"/>
                </a:lnTo>
                <a:lnTo>
                  <a:pt x="230" y="277"/>
                </a:lnTo>
                <a:lnTo>
                  <a:pt x="232" y="279"/>
                </a:lnTo>
                <a:lnTo>
                  <a:pt x="232" y="279"/>
                </a:lnTo>
                <a:lnTo>
                  <a:pt x="234" y="279"/>
                </a:lnTo>
                <a:lnTo>
                  <a:pt x="237" y="279"/>
                </a:lnTo>
                <a:lnTo>
                  <a:pt x="237" y="281"/>
                </a:lnTo>
                <a:lnTo>
                  <a:pt x="237" y="281"/>
                </a:lnTo>
                <a:lnTo>
                  <a:pt x="237" y="284"/>
                </a:lnTo>
                <a:lnTo>
                  <a:pt x="237" y="286"/>
                </a:lnTo>
                <a:lnTo>
                  <a:pt x="237" y="289"/>
                </a:lnTo>
                <a:lnTo>
                  <a:pt x="230" y="293"/>
                </a:lnTo>
                <a:lnTo>
                  <a:pt x="230" y="296"/>
                </a:lnTo>
                <a:lnTo>
                  <a:pt x="230" y="296"/>
                </a:lnTo>
                <a:lnTo>
                  <a:pt x="232" y="303"/>
                </a:lnTo>
                <a:lnTo>
                  <a:pt x="232" y="305"/>
                </a:lnTo>
                <a:lnTo>
                  <a:pt x="230" y="308"/>
                </a:lnTo>
                <a:lnTo>
                  <a:pt x="230" y="308"/>
                </a:lnTo>
                <a:lnTo>
                  <a:pt x="227" y="310"/>
                </a:lnTo>
                <a:lnTo>
                  <a:pt x="225" y="312"/>
                </a:lnTo>
                <a:lnTo>
                  <a:pt x="220" y="312"/>
                </a:lnTo>
                <a:lnTo>
                  <a:pt x="218" y="317"/>
                </a:lnTo>
                <a:lnTo>
                  <a:pt x="215" y="319"/>
                </a:lnTo>
                <a:lnTo>
                  <a:pt x="215" y="322"/>
                </a:lnTo>
                <a:lnTo>
                  <a:pt x="213" y="324"/>
                </a:lnTo>
                <a:lnTo>
                  <a:pt x="213" y="327"/>
                </a:lnTo>
                <a:lnTo>
                  <a:pt x="211" y="329"/>
                </a:lnTo>
                <a:lnTo>
                  <a:pt x="208" y="331"/>
                </a:lnTo>
                <a:lnTo>
                  <a:pt x="206" y="334"/>
                </a:lnTo>
                <a:lnTo>
                  <a:pt x="199" y="336"/>
                </a:lnTo>
                <a:lnTo>
                  <a:pt x="196" y="336"/>
                </a:lnTo>
                <a:lnTo>
                  <a:pt x="196" y="338"/>
                </a:lnTo>
                <a:lnTo>
                  <a:pt x="196" y="336"/>
                </a:lnTo>
                <a:lnTo>
                  <a:pt x="194" y="336"/>
                </a:lnTo>
                <a:lnTo>
                  <a:pt x="194" y="336"/>
                </a:lnTo>
                <a:lnTo>
                  <a:pt x="192" y="336"/>
                </a:lnTo>
                <a:lnTo>
                  <a:pt x="185" y="336"/>
                </a:lnTo>
                <a:lnTo>
                  <a:pt x="185" y="336"/>
                </a:lnTo>
                <a:lnTo>
                  <a:pt x="182" y="336"/>
                </a:lnTo>
                <a:lnTo>
                  <a:pt x="180" y="334"/>
                </a:lnTo>
                <a:lnTo>
                  <a:pt x="175" y="331"/>
                </a:lnTo>
                <a:lnTo>
                  <a:pt x="175" y="329"/>
                </a:lnTo>
                <a:lnTo>
                  <a:pt x="173" y="329"/>
                </a:lnTo>
                <a:lnTo>
                  <a:pt x="173" y="331"/>
                </a:lnTo>
                <a:lnTo>
                  <a:pt x="173" y="334"/>
                </a:lnTo>
                <a:lnTo>
                  <a:pt x="173" y="336"/>
                </a:lnTo>
                <a:lnTo>
                  <a:pt x="170" y="336"/>
                </a:lnTo>
                <a:lnTo>
                  <a:pt x="170" y="336"/>
                </a:lnTo>
                <a:lnTo>
                  <a:pt x="170" y="336"/>
                </a:lnTo>
                <a:lnTo>
                  <a:pt x="170" y="336"/>
                </a:lnTo>
                <a:lnTo>
                  <a:pt x="166" y="336"/>
                </a:lnTo>
                <a:lnTo>
                  <a:pt x="163" y="336"/>
                </a:lnTo>
                <a:lnTo>
                  <a:pt x="161" y="338"/>
                </a:lnTo>
                <a:lnTo>
                  <a:pt x="161" y="338"/>
                </a:lnTo>
                <a:lnTo>
                  <a:pt x="159" y="341"/>
                </a:lnTo>
                <a:lnTo>
                  <a:pt x="159" y="343"/>
                </a:lnTo>
                <a:lnTo>
                  <a:pt x="156" y="345"/>
                </a:lnTo>
                <a:lnTo>
                  <a:pt x="154" y="345"/>
                </a:lnTo>
                <a:lnTo>
                  <a:pt x="154" y="345"/>
                </a:lnTo>
                <a:lnTo>
                  <a:pt x="151" y="345"/>
                </a:lnTo>
                <a:lnTo>
                  <a:pt x="149" y="345"/>
                </a:lnTo>
                <a:lnTo>
                  <a:pt x="135" y="350"/>
                </a:lnTo>
                <a:lnTo>
                  <a:pt x="132" y="350"/>
                </a:lnTo>
                <a:lnTo>
                  <a:pt x="130" y="353"/>
                </a:lnTo>
                <a:lnTo>
                  <a:pt x="125" y="360"/>
                </a:lnTo>
                <a:lnTo>
                  <a:pt x="121" y="357"/>
                </a:lnTo>
                <a:lnTo>
                  <a:pt x="118" y="357"/>
                </a:lnTo>
                <a:lnTo>
                  <a:pt x="116" y="355"/>
                </a:lnTo>
                <a:lnTo>
                  <a:pt x="114" y="350"/>
                </a:lnTo>
                <a:lnTo>
                  <a:pt x="114" y="350"/>
                </a:lnTo>
                <a:lnTo>
                  <a:pt x="111" y="350"/>
                </a:lnTo>
                <a:lnTo>
                  <a:pt x="109" y="348"/>
                </a:lnTo>
                <a:lnTo>
                  <a:pt x="109" y="345"/>
                </a:lnTo>
                <a:lnTo>
                  <a:pt x="111" y="345"/>
                </a:lnTo>
                <a:lnTo>
                  <a:pt x="111" y="343"/>
                </a:lnTo>
                <a:lnTo>
                  <a:pt x="114" y="341"/>
                </a:lnTo>
                <a:lnTo>
                  <a:pt x="114" y="341"/>
                </a:lnTo>
                <a:lnTo>
                  <a:pt x="114" y="338"/>
                </a:lnTo>
                <a:lnTo>
                  <a:pt x="116" y="338"/>
                </a:lnTo>
                <a:lnTo>
                  <a:pt x="116" y="336"/>
                </a:lnTo>
                <a:lnTo>
                  <a:pt x="116" y="336"/>
                </a:lnTo>
                <a:lnTo>
                  <a:pt x="114" y="336"/>
                </a:lnTo>
                <a:lnTo>
                  <a:pt x="114" y="331"/>
                </a:lnTo>
                <a:lnTo>
                  <a:pt x="111" y="331"/>
                </a:lnTo>
                <a:lnTo>
                  <a:pt x="111" y="329"/>
                </a:lnTo>
                <a:lnTo>
                  <a:pt x="109" y="329"/>
                </a:lnTo>
                <a:lnTo>
                  <a:pt x="102" y="327"/>
                </a:lnTo>
                <a:lnTo>
                  <a:pt x="99" y="327"/>
                </a:lnTo>
                <a:lnTo>
                  <a:pt x="97" y="324"/>
                </a:lnTo>
                <a:lnTo>
                  <a:pt x="90" y="312"/>
                </a:lnTo>
                <a:lnTo>
                  <a:pt x="90" y="310"/>
                </a:lnTo>
                <a:lnTo>
                  <a:pt x="90" y="310"/>
                </a:lnTo>
                <a:lnTo>
                  <a:pt x="90" y="308"/>
                </a:lnTo>
                <a:lnTo>
                  <a:pt x="87" y="305"/>
                </a:lnTo>
                <a:lnTo>
                  <a:pt x="87" y="305"/>
                </a:lnTo>
                <a:lnTo>
                  <a:pt x="85" y="305"/>
                </a:lnTo>
                <a:lnTo>
                  <a:pt x="80" y="308"/>
                </a:lnTo>
                <a:lnTo>
                  <a:pt x="80" y="308"/>
                </a:lnTo>
                <a:lnTo>
                  <a:pt x="78" y="308"/>
                </a:lnTo>
                <a:lnTo>
                  <a:pt x="66" y="303"/>
                </a:lnTo>
                <a:lnTo>
                  <a:pt x="61" y="305"/>
                </a:lnTo>
                <a:lnTo>
                  <a:pt x="59" y="303"/>
                </a:lnTo>
                <a:lnTo>
                  <a:pt x="59" y="303"/>
                </a:lnTo>
                <a:lnTo>
                  <a:pt x="57" y="300"/>
                </a:lnTo>
                <a:lnTo>
                  <a:pt x="54" y="300"/>
                </a:lnTo>
                <a:lnTo>
                  <a:pt x="54" y="298"/>
                </a:lnTo>
                <a:lnTo>
                  <a:pt x="54" y="296"/>
                </a:lnTo>
                <a:lnTo>
                  <a:pt x="57" y="289"/>
                </a:lnTo>
                <a:lnTo>
                  <a:pt x="59" y="286"/>
                </a:lnTo>
                <a:lnTo>
                  <a:pt x="59" y="284"/>
                </a:lnTo>
                <a:lnTo>
                  <a:pt x="59" y="281"/>
                </a:lnTo>
                <a:lnTo>
                  <a:pt x="59" y="279"/>
                </a:lnTo>
                <a:lnTo>
                  <a:pt x="59" y="274"/>
                </a:lnTo>
                <a:lnTo>
                  <a:pt x="59" y="274"/>
                </a:lnTo>
                <a:lnTo>
                  <a:pt x="59" y="272"/>
                </a:lnTo>
                <a:lnTo>
                  <a:pt x="59" y="272"/>
                </a:lnTo>
                <a:lnTo>
                  <a:pt x="59" y="270"/>
                </a:lnTo>
                <a:lnTo>
                  <a:pt x="57" y="267"/>
                </a:lnTo>
                <a:lnTo>
                  <a:pt x="52" y="265"/>
                </a:lnTo>
                <a:lnTo>
                  <a:pt x="52" y="263"/>
                </a:lnTo>
                <a:lnTo>
                  <a:pt x="52" y="260"/>
                </a:lnTo>
                <a:lnTo>
                  <a:pt x="50" y="258"/>
                </a:lnTo>
                <a:lnTo>
                  <a:pt x="50" y="258"/>
                </a:lnTo>
                <a:lnTo>
                  <a:pt x="52" y="255"/>
                </a:lnTo>
                <a:lnTo>
                  <a:pt x="52" y="255"/>
                </a:lnTo>
                <a:lnTo>
                  <a:pt x="54" y="255"/>
                </a:lnTo>
                <a:lnTo>
                  <a:pt x="57" y="255"/>
                </a:lnTo>
                <a:lnTo>
                  <a:pt x="57" y="255"/>
                </a:lnTo>
                <a:lnTo>
                  <a:pt x="57" y="253"/>
                </a:lnTo>
                <a:lnTo>
                  <a:pt x="57" y="251"/>
                </a:lnTo>
                <a:lnTo>
                  <a:pt x="57" y="248"/>
                </a:lnTo>
                <a:lnTo>
                  <a:pt x="57" y="246"/>
                </a:lnTo>
                <a:lnTo>
                  <a:pt x="57" y="244"/>
                </a:lnTo>
                <a:lnTo>
                  <a:pt x="57" y="241"/>
                </a:lnTo>
                <a:lnTo>
                  <a:pt x="59" y="241"/>
                </a:lnTo>
                <a:lnTo>
                  <a:pt x="59" y="239"/>
                </a:lnTo>
                <a:lnTo>
                  <a:pt x="54" y="234"/>
                </a:lnTo>
                <a:lnTo>
                  <a:pt x="54" y="229"/>
                </a:lnTo>
                <a:lnTo>
                  <a:pt x="52" y="225"/>
                </a:lnTo>
                <a:lnTo>
                  <a:pt x="50" y="220"/>
                </a:lnTo>
                <a:lnTo>
                  <a:pt x="47" y="220"/>
                </a:lnTo>
                <a:lnTo>
                  <a:pt x="47" y="218"/>
                </a:lnTo>
                <a:lnTo>
                  <a:pt x="45" y="218"/>
                </a:lnTo>
                <a:lnTo>
                  <a:pt x="45" y="215"/>
                </a:lnTo>
                <a:lnTo>
                  <a:pt x="45" y="213"/>
                </a:lnTo>
                <a:lnTo>
                  <a:pt x="45" y="210"/>
                </a:lnTo>
                <a:lnTo>
                  <a:pt x="45" y="210"/>
                </a:lnTo>
                <a:lnTo>
                  <a:pt x="45" y="210"/>
                </a:lnTo>
                <a:lnTo>
                  <a:pt x="47" y="208"/>
                </a:lnTo>
                <a:lnTo>
                  <a:pt x="50" y="208"/>
                </a:lnTo>
                <a:lnTo>
                  <a:pt x="50" y="206"/>
                </a:lnTo>
                <a:lnTo>
                  <a:pt x="50" y="206"/>
                </a:lnTo>
                <a:lnTo>
                  <a:pt x="50" y="203"/>
                </a:lnTo>
                <a:lnTo>
                  <a:pt x="50" y="201"/>
                </a:lnTo>
                <a:lnTo>
                  <a:pt x="47" y="201"/>
                </a:lnTo>
                <a:lnTo>
                  <a:pt x="45" y="201"/>
                </a:lnTo>
                <a:lnTo>
                  <a:pt x="42" y="201"/>
                </a:lnTo>
                <a:lnTo>
                  <a:pt x="40" y="199"/>
                </a:lnTo>
                <a:lnTo>
                  <a:pt x="38" y="194"/>
                </a:lnTo>
                <a:lnTo>
                  <a:pt x="38" y="191"/>
                </a:lnTo>
                <a:lnTo>
                  <a:pt x="40" y="187"/>
                </a:lnTo>
                <a:lnTo>
                  <a:pt x="40" y="184"/>
                </a:lnTo>
                <a:lnTo>
                  <a:pt x="38" y="182"/>
                </a:lnTo>
                <a:lnTo>
                  <a:pt x="38" y="172"/>
                </a:lnTo>
                <a:lnTo>
                  <a:pt x="38" y="163"/>
                </a:lnTo>
                <a:lnTo>
                  <a:pt x="35" y="163"/>
                </a:lnTo>
                <a:lnTo>
                  <a:pt x="57" y="158"/>
                </a:lnTo>
                <a:lnTo>
                  <a:pt x="64" y="154"/>
                </a:lnTo>
                <a:lnTo>
                  <a:pt x="68" y="151"/>
                </a:lnTo>
                <a:lnTo>
                  <a:pt x="71" y="146"/>
                </a:lnTo>
                <a:lnTo>
                  <a:pt x="59" y="156"/>
                </a:lnTo>
                <a:lnTo>
                  <a:pt x="45" y="156"/>
                </a:lnTo>
                <a:lnTo>
                  <a:pt x="31" y="156"/>
                </a:lnTo>
                <a:lnTo>
                  <a:pt x="19" y="151"/>
                </a:lnTo>
                <a:lnTo>
                  <a:pt x="16" y="151"/>
                </a:lnTo>
                <a:lnTo>
                  <a:pt x="12" y="151"/>
                </a:lnTo>
                <a:lnTo>
                  <a:pt x="9" y="149"/>
                </a:lnTo>
                <a:lnTo>
                  <a:pt x="4" y="146"/>
                </a:lnTo>
                <a:lnTo>
                  <a:pt x="4" y="144"/>
                </a:lnTo>
                <a:lnTo>
                  <a:pt x="2" y="144"/>
                </a:lnTo>
                <a:lnTo>
                  <a:pt x="0" y="142"/>
                </a:lnTo>
                <a:lnTo>
                  <a:pt x="0" y="139"/>
                </a:lnTo>
                <a:lnTo>
                  <a:pt x="0" y="137"/>
                </a:lnTo>
                <a:lnTo>
                  <a:pt x="2" y="135"/>
                </a:lnTo>
                <a:lnTo>
                  <a:pt x="9" y="120"/>
                </a:lnTo>
                <a:lnTo>
                  <a:pt x="16" y="97"/>
                </a:lnTo>
                <a:lnTo>
                  <a:pt x="19" y="94"/>
                </a:lnTo>
                <a:lnTo>
                  <a:pt x="28" y="87"/>
                </a:lnTo>
                <a:lnTo>
                  <a:pt x="28" y="87"/>
                </a:lnTo>
                <a:lnTo>
                  <a:pt x="31" y="85"/>
                </a:lnTo>
                <a:lnTo>
                  <a:pt x="52" y="75"/>
                </a:lnTo>
                <a:lnTo>
                  <a:pt x="54" y="73"/>
                </a:lnTo>
                <a:lnTo>
                  <a:pt x="76" y="61"/>
                </a:lnTo>
                <a:lnTo>
                  <a:pt x="80" y="59"/>
                </a:lnTo>
                <a:lnTo>
                  <a:pt x="87" y="54"/>
                </a:lnTo>
                <a:lnTo>
                  <a:pt x="102" y="49"/>
                </a:lnTo>
                <a:lnTo>
                  <a:pt x="116" y="49"/>
                </a:lnTo>
                <a:lnTo>
                  <a:pt x="185" y="28"/>
                </a:lnTo>
                <a:lnTo>
                  <a:pt x="187" y="23"/>
                </a:lnTo>
                <a:lnTo>
                  <a:pt x="192" y="23"/>
                </a:lnTo>
                <a:lnTo>
                  <a:pt x="199" y="14"/>
                </a:lnTo>
                <a:lnTo>
                  <a:pt x="218" y="0"/>
                </a:lnTo>
                <a:lnTo>
                  <a:pt x="241" y="16"/>
                </a:lnTo>
                <a:lnTo>
                  <a:pt x="270" y="45"/>
                </a:lnTo>
                <a:lnTo>
                  <a:pt x="272" y="49"/>
                </a:lnTo>
                <a:lnTo>
                  <a:pt x="275" y="59"/>
                </a:lnTo>
                <a:lnTo>
                  <a:pt x="275" y="63"/>
                </a:lnTo>
                <a:lnTo>
                  <a:pt x="279" y="68"/>
                </a:lnTo>
                <a:lnTo>
                  <a:pt x="279" y="73"/>
                </a:lnTo>
                <a:lnTo>
                  <a:pt x="282" y="75"/>
                </a:lnTo>
                <a:lnTo>
                  <a:pt x="282" y="78"/>
                </a:lnTo>
                <a:lnTo>
                  <a:pt x="279" y="80"/>
                </a:lnTo>
                <a:lnTo>
                  <a:pt x="277" y="80"/>
                </a:lnTo>
                <a:lnTo>
                  <a:pt x="275" y="82"/>
                </a:lnTo>
                <a:lnTo>
                  <a:pt x="270" y="92"/>
                </a:lnTo>
                <a:lnTo>
                  <a:pt x="268" y="94"/>
                </a:lnTo>
                <a:lnTo>
                  <a:pt x="270" y="97"/>
                </a:lnTo>
                <a:lnTo>
                  <a:pt x="270" y="97"/>
                </a:lnTo>
                <a:lnTo>
                  <a:pt x="272" y="97"/>
                </a:lnTo>
                <a:lnTo>
                  <a:pt x="275" y="97"/>
                </a:lnTo>
                <a:lnTo>
                  <a:pt x="275" y="97"/>
                </a:lnTo>
                <a:lnTo>
                  <a:pt x="277" y="97"/>
                </a:lnTo>
                <a:lnTo>
                  <a:pt x="277" y="99"/>
                </a:lnTo>
                <a:lnTo>
                  <a:pt x="277" y="101"/>
                </a:lnTo>
                <a:lnTo>
                  <a:pt x="275" y="104"/>
                </a:lnTo>
                <a:lnTo>
                  <a:pt x="272" y="106"/>
                </a:lnTo>
                <a:lnTo>
                  <a:pt x="270" y="106"/>
                </a:lnTo>
                <a:lnTo>
                  <a:pt x="270" y="109"/>
                </a:lnTo>
                <a:lnTo>
                  <a:pt x="270" y="111"/>
                </a:lnTo>
                <a:lnTo>
                  <a:pt x="270" y="111"/>
                </a:lnTo>
                <a:lnTo>
                  <a:pt x="270" y="113"/>
                </a:lnTo>
                <a:lnTo>
                  <a:pt x="270" y="118"/>
                </a:lnTo>
                <a:lnTo>
                  <a:pt x="272" y="125"/>
                </a:lnTo>
                <a:lnTo>
                  <a:pt x="272" y="127"/>
                </a:lnTo>
                <a:lnTo>
                  <a:pt x="272" y="132"/>
                </a:lnTo>
                <a:lnTo>
                  <a:pt x="275" y="142"/>
                </a:lnTo>
                <a:lnTo>
                  <a:pt x="275" y="144"/>
                </a:lnTo>
                <a:lnTo>
                  <a:pt x="275" y="144"/>
                </a:lnTo>
                <a:lnTo>
                  <a:pt x="277" y="144"/>
                </a:lnTo>
                <a:lnTo>
                  <a:pt x="277" y="144"/>
                </a:lnTo>
                <a:lnTo>
                  <a:pt x="279" y="144"/>
                </a:lnTo>
                <a:lnTo>
                  <a:pt x="282" y="144"/>
                </a:lnTo>
                <a:lnTo>
                  <a:pt x="282" y="144"/>
                </a:lnTo>
                <a:lnTo>
                  <a:pt x="284" y="146"/>
                </a:lnTo>
                <a:lnTo>
                  <a:pt x="284" y="149"/>
                </a:lnTo>
                <a:lnTo>
                  <a:pt x="282" y="151"/>
                </a:lnTo>
                <a:lnTo>
                  <a:pt x="282" y="154"/>
                </a:lnTo>
                <a:lnTo>
                  <a:pt x="279" y="154"/>
                </a:lnTo>
                <a:lnTo>
                  <a:pt x="279" y="154"/>
                </a:lnTo>
                <a:lnTo>
                  <a:pt x="279" y="154"/>
                </a:lnTo>
                <a:lnTo>
                  <a:pt x="279" y="156"/>
                </a:lnTo>
                <a:lnTo>
                  <a:pt x="277" y="158"/>
                </a:lnTo>
                <a:lnTo>
                  <a:pt x="275" y="163"/>
                </a:lnTo>
                <a:lnTo>
                  <a:pt x="275" y="165"/>
                </a:lnTo>
                <a:lnTo>
                  <a:pt x="275" y="177"/>
                </a:lnTo>
                <a:lnTo>
                  <a:pt x="279" y="194"/>
                </a:lnTo>
                <a:lnTo>
                  <a:pt x="284" y="206"/>
                </a:lnTo>
                <a:lnTo>
                  <a:pt x="287" y="210"/>
                </a:lnTo>
                <a:lnTo>
                  <a:pt x="287" y="210"/>
                </a:lnTo>
                <a:lnTo>
                  <a:pt x="287" y="210"/>
                </a:lnTo>
                <a:lnTo>
                  <a:pt x="284" y="210"/>
                </a:lnTo>
                <a:lnTo>
                  <a:pt x="284" y="210"/>
                </a:lnTo>
                <a:lnTo>
                  <a:pt x="282" y="210"/>
                </a:lnTo>
                <a:lnTo>
                  <a:pt x="282" y="210"/>
                </a:lnTo>
                <a:lnTo>
                  <a:pt x="282" y="210"/>
                </a:lnTo>
                <a:lnTo>
                  <a:pt x="279" y="208"/>
                </a:lnTo>
                <a:lnTo>
                  <a:pt x="277" y="206"/>
                </a:lnTo>
                <a:lnTo>
                  <a:pt x="277" y="206"/>
                </a:lnTo>
                <a:lnTo>
                  <a:pt x="275" y="206"/>
                </a:lnTo>
                <a:lnTo>
                  <a:pt x="272" y="206"/>
                </a:lnTo>
                <a:lnTo>
                  <a:pt x="270" y="210"/>
                </a:lnTo>
                <a:lnTo>
                  <a:pt x="270" y="210"/>
                </a:lnTo>
                <a:lnTo>
                  <a:pt x="270" y="213"/>
                </a:lnTo>
                <a:lnTo>
                  <a:pt x="272" y="215"/>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9" name="Google Shape;4484;p187">
            <a:extLst>
              <a:ext uri="{FF2B5EF4-FFF2-40B4-BE49-F238E27FC236}">
                <a16:creationId xmlns:a16="http://schemas.microsoft.com/office/drawing/2014/main" id="{A236216C-8CBD-3631-A979-19DF7C66BA49}"/>
              </a:ext>
            </a:extLst>
          </p:cNvPr>
          <p:cNvSpPr/>
          <p:nvPr/>
        </p:nvSpPr>
        <p:spPr>
          <a:xfrm>
            <a:off x="9302107" y="3805875"/>
            <a:ext cx="1124045" cy="1093302"/>
          </a:xfrm>
          <a:custGeom>
            <a:avLst/>
            <a:gdLst/>
            <a:ahLst/>
            <a:cxnLst/>
            <a:rect l="l" t="t" r="r" b="b"/>
            <a:pathLst>
              <a:path w="585" h="569" extrusionOk="0">
                <a:moveTo>
                  <a:pt x="256" y="5"/>
                </a:moveTo>
                <a:lnTo>
                  <a:pt x="258" y="10"/>
                </a:lnTo>
                <a:lnTo>
                  <a:pt x="263" y="12"/>
                </a:lnTo>
                <a:lnTo>
                  <a:pt x="275" y="15"/>
                </a:lnTo>
                <a:lnTo>
                  <a:pt x="275" y="24"/>
                </a:lnTo>
                <a:lnTo>
                  <a:pt x="277" y="27"/>
                </a:lnTo>
                <a:lnTo>
                  <a:pt x="279" y="27"/>
                </a:lnTo>
                <a:lnTo>
                  <a:pt x="282" y="29"/>
                </a:lnTo>
                <a:lnTo>
                  <a:pt x="284" y="31"/>
                </a:lnTo>
                <a:lnTo>
                  <a:pt x="284" y="34"/>
                </a:lnTo>
                <a:lnTo>
                  <a:pt x="284" y="34"/>
                </a:lnTo>
                <a:lnTo>
                  <a:pt x="284" y="38"/>
                </a:lnTo>
                <a:lnTo>
                  <a:pt x="287" y="41"/>
                </a:lnTo>
                <a:lnTo>
                  <a:pt x="289" y="41"/>
                </a:lnTo>
                <a:lnTo>
                  <a:pt x="291" y="43"/>
                </a:lnTo>
                <a:lnTo>
                  <a:pt x="294" y="43"/>
                </a:lnTo>
                <a:lnTo>
                  <a:pt x="296" y="45"/>
                </a:lnTo>
                <a:lnTo>
                  <a:pt x="298" y="48"/>
                </a:lnTo>
                <a:lnTo>
                  <a:pt x="301" y="48"/>
                </a:lnTo>
                <a:lnTo>
                  <a:pt x="301" y="48"/>
                </a:lnTo>
                <a:lnTo>
                  <a:pt x="301" y="50"/>
                </a:lnTo>
                <a:lnTo>
                  <a:pt x="301" y="53"/>
                </a:lnTo>
                <a:lnTo>
                  <a:pt x="301" y="53"/>
                </a:lnTo>
                <a:lnTo>
                  <a:pt x="301" y="55"/>
                </a:lnTo>
                <a:lnTo>
                  <a:pt x="301" y="57"/>
                </a:lnTo>
                <a:lnTo>
                  <a:pt x="303" y="60"/>
                </a:lnTo>
                <a:lnTo>
                  <a:pt x="303" y="60"/>
                </a:lnTo>
                <a:lnTo>
                  <a:pt x="308" y="62"/>
                </a:lnTo>
                <a:lnTo>
                  <a:pt x="308" y="62"/>
                </a:lnTo>
                <a:lnTo>
                  <a:pt x="310" y="62"/>
                </a:lnTo>
                <a:lnTo>
                  <a:pt x="310" y="60"/>
                </a:lnTo>
                <a:lnTo>
                  <a:pt x="310" y="60"/>
                </a:lnTo>
                <a:lnTo>
                  <a:pt x="315" y="57"/>
                </a:lnTo>
                <a:lnTo>
                  <a:pt x="315" y="57"/>
                </a:lnTo>
                <a:lnTo>
                  <a:pt x="315" y="57"/>
                </a:lnTo>
                <a:lnTo>
                  <a:pt x="317" y="55"/>
                </a:lnTo>
                <a:lnTo>
                  <a:pt x="317" y="55"/>
                </a:lnTo>
                <a:lnTo>
                  <a:pt x="317" y="53"/>
                </a:lnTo>
                <a:lnTo>
                  <a:pt x="320" y="53"/>
                </a:lnTo>
                <a:lnTo>
                  <a:pt x="320" y="53"/>
                </a:lnTo>
                <a:lnTo>
                  <a:pt x="322" y="53"/>
                </a:lnTo>
                <a:lnTo>
                  <a:pt x="322" y="53"/>
                </a:lnTo>
                <a:lnTo>
                  <a:pt x="322" y="53"/>
                </a:lnTo>
                <a:lnTo>
                  <a:pt x="322" y="50"/>
                </a:lnTo>
                <a:lnTo>
                  <a:pt x="324" y="50"/>
                </a:lnTo>
                <a:lnTo>
                  <a:pt x="324" y="48"/>
                </a:lnTo>
                <a:lnTo>
                  <a:pt x="324" y="48"/>
                </a:lnTo>
                <a:lnTo>
                  <a:pt x="327" y="48"/>
                </a:lnTo>
                <a:lnTo>
                  <a:pt x="327" y="45"/>
                </a:lnTo>
                <a:lnTo>
                  <a:pt x="327" y="45"/>
                </a:lnTo>
                <a:lnTo>
                  <a:pt x="332" y="41"/>
                </a:lnTo>
                <a:lnTo>
                  <a:pt x="332" y="43"/>
                </a:lnTo>
                <a:lnTo>
                  <a:pt x="339" y="50"/>
                </a:lnTo>
                <a:lnTo>
                  <a:pt x="341" y="53"/>
                </a:lnTo>
                <a:lnTo>
                  <a:pt x="341" y="55"/>
                </a:lnTo>
                <a:lnTo>
                  <a:pt x="341" y="55"/>
                </a:lnTo>
                <a:lnTo>
                  <a:pt x="341" y="57"/>
                </a:lnTo>
                <a:lnTo>
                  <a:pt x="343" y="60"/>
                </a:lnTo>
                <a:lnTo>
                  <a:pt x="346" y="60"/>
                </a:lnTo>
                <a:lnTo>
                  <a:pt x="362" y="60"/>
                </a:lnTo>
                <a:lnTo>
                  <a:pt x="367" y="60"/>
                </a:lnTo>
                <a:lnTo>
                  <a:pt x="369" y="60"/>
                </a:lnTo>
                <a:lnTo>
                  <a:pt x="369" y="57"/>
                </a:lnTo>
                <a:lnTo>
                  <a:pt x="377" y="53"/>
                </a:lnTo>
                <a:lnTo>
                  <a:pt x="377" y="53"/>
                </a:lnTo>
                <a:lnTo>
                  <a:pt x="377" y="50"/>
                </a:lnTo>
                <a:lnTo>
                  <a:pt x="379" y="50"/>
                </a:lnTo>
                <a:lnTo>
                  <a:pt x="381" y="48"/>
                </a:lnTo>
                <a:lnTo>
                  <a:pt x="381" y="48"/>
                </a:lnTo>
                <a:lnTo>
                  <a:pt x="381" y="48"/>
                </a:lnTo>
                <a:lnTo>
                  <a:pt x="384" y="43"/>
                </a:lnTo>
                <a:lnTo>
                  <a:pt x="384" y="41"/>
                </a:lnTo>
                <a:lnTo>
                  <a:pt x="391" y="36"/>
                </a:lnTo>
                <a:lnTo>
                  <a:pt x="391" y="34"/>
                </a:lnTo>
                <a:lnTo>
                  <a:pt x="393" y="31"/>
                </a:lnTo>
                <a:lnTo>
                  <a:pt x="400" y="24"/>
                </a:lnTo>
                <a:lnTo>
                  <a:pt x="407" y="29"/>
                </a:lnTo>
                <a:lnTo>
                  <a:pt x="410" y="31"/>
                </a:lnTo>
                <a:lnTo>
                  <a:pt x="412" y="36"/>
                </a:lnTo>
                <a:lnTo>
                  <a:pt x="412" y="38"/>
                </a:lnTo>
                <a:lnTo>
                  <a:pt x="410" y="45"/>
                </a:lnTo>
                <a:lnTo>
                  <a:pt x="407" y="50"/>
                </a:lnTo>
                <a:lnTo>
                  <a:pt x="407" y="53"/>
                </a:lnTo>
                <a:lnTo>
                  <a:pt x="405" y="60"/>
                </a:lnTo>
                <a:lnTo>
                  <a:pt x="405" y="62"/>
                </a:lnTo>
                <a:lnTo>
                  <a:pt x="405" y="64"/>
                </a:lnTo>
                <a:lnTo>
                  <a:pt x="405" y="64"/>
                </a:lnTo>
                <a:lnTo>
                  <a:pt x="400" y="67"/>
                </a:lnTo>
                <a:lnTo>
                  <a:pt x="400" y="67"/>
                </a:lnTo>
                <a:lnTo>
                  <a:pt x="400" y="67"/>
                </a:lnTo>
                <a:lnTo>
                  <a:pt x="398" y="67"/>
                </a:lnTo>
                <a:lnTo>
                  <a:pt x="398" y="67"/>
                </a:lnTo>
                <a:lnTo>
                  <a:pt x="398" y="67"/>
                </a:lnTo>
                <a:lnTo>
                  <a:pt x="398" y="67"/>
                </a:lnTo>
                <a:lnTo>
                  <a:pt x="386" y="72"/>
                </a:lnTo>
                <a:lnTo>
                  <a:pt x="384" y="74"/>
                </a:lnTo>
                <a:lnTo>
                  <a:pt x="381" y="76"/>
                </a:lnTo>
                <a:lnTo>
                  <a:pt x="384" y="81"/>
                </a:lnTo>
                <a:lnTo>
                  <a:pt x="386" y="83"/>
                </a:lnTo>
                <a:lnTo>
                  <a:pt x="386" y="86"/>
                </a:lnTo>
                <a:lnTo>
                  <a:pt x="386" y="88"/>
                </a:lnTo>
                <a:lnTo>
                  <a:pt x="384" y="93"/>
                </a:lnTo>
                <a:lnTo>
                  <a:pt x="386" y="90"/>
                </a:lnTo>
                <a:lnTo>
                  <a:pt x="396" y="88"/>
                </a:lnTo>
                <a:lnTo>
                  <a:pt x="403" y="88"/>
                </a:lnTo>
                <a:lnTo>
                  <a:pt x="407" y="90"/>
                </a:lnTo>
                <a:lnTo>
                  <a:pt x="412" y="88"/>
                </a:lnTo>
                <a:lnTo>
                  <a:pt x="422" y="79"/>
                </a:lnTo>
                <a:lnTo>
                  <a:pt x="433" y="72"/>
                </a:lnTo>
                <a:lnTo>
                  <a:pt x="436" y="67"/>
                </a:lnTo>
                <a:lnTo>
                  <a:pt x="436" y="62"/>
                </a:lnTo>
                <a:lnTo>
                  <a:pt x="436" y="60"/>
                </a:lnTo>
                <a:lnTo>
                  <a:pt x="431" y="62"/>
                </a:lnTo>
                <a:lnTo>
                  <a:pt x="431" y="62"/>
                </a:lnTo>
                <a:lnTo>
                  <a:pt x="429" y="60"/>
                </a:lnTo>
                <a:lnTo>
                  <a:pt x="429" y="57"/>
                </a:lnTo>
                <a:lnTo>
                  <a:pt x="429" y="55"/>
                </a:lnTo>
                <a:lnTo>
                  <a:pt x="426" y="50"/>
                </a:lnTo>
                <a:lnTo>
                  <a:pt x="426" y="48"/>
                </a:lnTo>
                <a:lnTo>
                  <a:pt x="426" y="45"/>
                </a:lnTo>
                <a:lnTo>
                  <a:pt x="431" y="41"/>
                </a:lnTo>
                <a:lnTo>
                  <a:pt x="436" y="34"/>
                </a:lnTo>
                <a:lnTo>
                  <a:pt x="441" y="29"/>
                </a:lnTo>
                <a:lnTo>
                  <a:pt x="445" y="29"/>
                </a:lnTo>
                <a:lnTo>
                  <a:pt x="450" y="27"/>
                </a:lnTo>
                <a:lnTo>
                  <a:pt x="457" y="27"/>
                </a:lnTo>
                <a:lnTo>
                  <a:pt x="471" y="17"/>
                </a:lnTo>
                <a:lnTo>
                  <a:pt x="481" y="15"/>
                </a:lnTo>
                <a:lnTo>
                  <a:pt x="493" y="15"/>
                </a:lnTo>
                <a:lnTo>
                  <a:pt x="516" y="22"/>
                </a:lnTo>
                <a:lnTo>
                  <a:pt x="519" y="22"/>
                </a:lnTo>
                <a:lnTo>
                  <a:pt x="521" y="24"/>
                </a:lnTo>
                <a:lnTo>
                  <a:pt x="521" y="27"/>
                </a:lnTo>
                <a:lnTo>
                  <a:pt x="521" y="29"/>
                </a:lnTo>
                <a:lnTo>
                  <a:pt x="521" y="34"/>
                </a:lnTo>
                <a:lnTo>
                  <a:pt x="516" y="38"/>
                </a:lnTo>
                <a:lnTo>
                  <a:pt x="516" y="41"/>
                </a:lnTo>
                <a:lnTo>
                  <a:pt x="519" y="48"/>
                </a:lnTo>
                <a:lnTo>
                  <a:pt x="524" y="53"/>
                </a:lnTo>
                <a:lnTo>
                  <a:pt x="528" y="60"/>
                </a:lnTo>
                <a:lnTo>
                  <a:pt x="524" y="72"/>
                </a:lnTo>
                <a:lnTo>
                  <a:pt x="519" y="81"/>
                </a:lnTo>
                <a:lnTo>
                  <a:pt x="519" y="88"/>
                </a:lnTo>
                <a:lnTo>
                  <a:pt x="519" y="93"/>
                </a:lnTo>
                <a:lnTo>
                  <a:pt x="533" y="95"/>
                </a:lnTo>
                <a:lnTo>
                  <a:pt x="535" y="98"/>
                </a:lnTo>
                <a:lnTo>
                  <a:pt x="535" y="100"/>
                </a:lnTo>
                <a:lnTo>
                  <a:pt x="533" y="102"/>
                </a:lnTo>
                <a:lnTo>
                  <a:pt x="533" y="102"/>
                </a:lnTo>
                <a:lnTo>
                  <a:pt x="531" y="105"/>
                </a:lnTo>
                <a:lnTo>
                  <a:pt x="533" y="105"/>
                </a:lnTo>
                <a:lnTo>
                  <a:pt x="533" y="107"/>
                </a:lnTo>
                <a:lnTo>
                  <a:pt x="533" y="109"/>
                </a:lnTo>
                <a:lnTo>
                  <a:pt x="533" y="109"/>
                </a:lnTo>
                <a:lnTo>
                  <a:pt x="533" y="112"/>
                </a:lnTo>
                <a:lnTo>
                  <a:pt x="533" y="112"/>
                </a:lnTo>
                <a:lnTo>
                  <a:pt x="533" y="112"/>
                </a:lnTo>
                <a:lnTo>
                  <a:pt x="533" y="114"/>
                </a:lnTo>
                <a:lnTo>
                  <a:pt x="535" y="114"/>
                </a:lnTo>
                <a:lnTo>
                  <a:pt x="535" y="114"/>
                </a:lnTo>
                <a:lnTo>
                  <a:pt x="538" y="112"/>
                </a:lnTo>
                <a:lnTo>
                  <a:pt x="540" y="112"/>
                </a:lnTo>
                <a:lnTo>
                  <a:pt x="542" y="112"/>
                </a:lnTo>
                <a:lnTo>
                  <a:pt x="554" y="126"/>
                </a:lnTo>
                <a:lnTo>
                  <a:pt x="554" y="126"/>
                </a:lnTo>
                <a:lnTo>
                  <a:pt x="557" y="128"/>
                </a:lnTo>
                <a:lnTo>
                  <a:pt x="557" y="133"/>
                </a:lnTo>
                <a:lnTo>
                  <a:pt x="559" y="138"/>
                </a:lnTo>
                <a:lnTo>
                  <a:pt x="559" y="140"/>
                </a:lnTo>
                <a:lnTo>
                  <a:pt x="561" y="143"/>
                </a:lnTo>
                <a:lnTo>
                  <a:pt x="561" y="143"/>
                </a:lnTo>
                <a:lnTo>
                  <a:pt x="559" y="143"/>
                </a:lnTo>
                <a:lnTo>
                  <a:pt x="557" y="145"/>
                </a:lnTo>
                <a:lnTo>
                  <a:pt x="554" y="150"/>
                </a:lnTo>
                <a:lnTo>
                  <a:pt x="554" y="152"/>
                </a:lnTo>
                <a:lnTo>
                  <a:pt x="552" y="157"/>
                </a:lnTo>
                <a:lnTo>
                  <a:pt x="550" y="159"/>
                </a:lnTo>
                <a:lnTo>
                  <a:pt x="545" y="162"/>
                </a:lnTo>
                <a:lnTo>
                  <a:pt x="540" y="162"/>
                </a:lnTo>
                <a:lnTo>
                  <a:pt x="538" y="162"/>
                </a:lnTo>
                <a:lnTo>
                  <a:pt x="535" y="162"/>
                </a:lnTo>
                <a:lnTo>
                  <a:pt x="535" y="162"/>
                </a:lnTo>
                <a:lnTo>
                  <a:pt x="533" y="162"/>
                </a:lnTo>
                <a:lnTo>
                  <a:pt x="533" y="162"/>
                </a:lnTo>
                <a:lnTo>
                  <a:pt x="533" y="162"/>
                </a:lnTo>
                <a:lnTo>
                  <a:pt x="533" y="162"/>
                </a:lnTo>
                <a:lnTo>
                  <a:pt x="531" y="164"/>
                </a:lnTo>
                <a:lnTo>
                  <a:pt x="531" y="164"/>
                </a:lnTo>
                <a:lnTo>
                  <a:pt x="531" y="164"/>
                </a:lnTo>
                <a:lnTo>
                  <a:pt x="531" y="164"/>
                </a:lnTo>
                <a:lnTo>
                  <a:pt x="526" y="164"/>
                </a:lnTo>
                <a:lnTo>
                  <a:pt x="524" y="166"/>
                </a:lnTo>
                <a:lnTo>
                  <a:pt x="521" y="169"/>
                </a:lnTo>
                <a:lnTo>
                  <a:pt x="521" y="173"/>
                </a:lnTo>
                <a:lnTo>
                  <a:pt x="521" y="178"/>
                </a:lnTo>
                <a:lnTo>
                  <a:pt x="521" y="178"/>
                </a:lnTo>
                <a:lnTo>
                  <a:pt x="521" y="183"/>
                </a:lnTo>
                <a:lnTo>
                  <a:pt x="524" y="192"/>
                </a:lnTo>
                <a:lnTo>
                  <a:pt x="526" y="197"/>
                </a:lnTo>
                <a:lnTo>
                  <a:pt x="531" y="199"/>
                </a:lnTo>
                <a:lnTo>
                  <a:pt x="535" y="202"/>
                </a:lnTo>
                <a:lnTo>
                  <a:pt x="538" y="202"/>
                </a:lnTo>
                <a:lnTo>
                  <a:pt x="542" y="207"/>
                </a:lnTo>
                <a:lnTo>
                  <a:pt x="542" y="209"/>
                </a:lnTo>
                <a:lnTo>
                  <a:pt x="550" y="209"/>
                </a:lnTo>
                <a:lnTo>
                  <a:pt x="552" y="211"/>
                </a:lnTo>
                <a:lnTo>
                  <a:pt x="552" y="214"/>
                </a:lnTo>
                <a:lnTo>
                  <a:pt x="552" y="214"/>
                </a:lnTo>
                <a:lnTo>
                  <a:pt x="552" y="216"/>
                </a:lnTo>
                <a:lnTo>
                  <a:pt x="550" y="221"/>
                </a:lnTo>
                <a:lnTo>
                  <a:pt x="550" y="221"/>
                </a:lnTo>
                <a:lnTo>
                  <a:pt x="550" y="221"/>
                </a:lnTo>
                <a:lnTo>
                  <a:pt x="550" y="223"/>
                </a:lnTo>
                <a:lnTo>
                  <a:pt x="552" y="226"/>
                </a:lnTo>
                <a:lnTo>
                  <a:pt x="552" y="228"/>
                </a:lnTo>
                <a:lnTo>
                  <a:pt x="552" y="237"/>
                </a:lnTo>
                <a:lnTo>
                  <a:pt x="554" y="242"/>
                </a:lnTo>
                <a:lnTo>
                  <a:pt x="561" y="247"/>
                </a:lnTo>
                <a:lnTo>
                  <a:pt x="569" y="252"/>
                </a:lnTo>
                <a:lnTo>
                  <a:pt x="571" y="254"/>
                </a:lnTo>
                <a:lnTo>
                  <a:pt x="571" y="256"/>
                </a:lnTo>
                <a:lnTo>
                  <a:pt x="573" y="259"/>
                </a:lnTo>
                <a:lnTo>
                  <a:pt x="576" y="261"/>
                </a:lnTo>
                <a:lnTo>
                  <a:pt x="583" y="263"/>
                </a:lnTo>
                <a:lnTo>
                  <a:pt x="585" y="266"/>
                </a:lnTo>
                <a:lnTo>
                  <a:pt x="585" y="266"/>
                </a:lnTo>
                <a:lnTo>
                  <a:pt x="583" y="268"/>
                </a:lnTo>
                <a:lnTo>
                  <a:pt x="583" y="273"/>
                </a:lnTo>
                <a:lnTo>
                  <a:pt x="578" y="278"/>
                </a:lnTo>
                <a:lnTo>
                  <a:pt x="573" y="285"/>
                </a:lnTo>
                <a:lnTo>
                  <a:pt x="573" y="287"/>
                </a:lnTo>
                <a:lnTo>
                  <a:pt x="573" y="287"/>
                </a:lnTo>
                <a:lnTo>
                  <a:pt x="573" y="292"/>
                </a:lnTo>
                <a:lnTo>
                  <a:pt x="576" y="297"/>
                </a:lnTo>
                <a:lnTo>
                  <a:pt x="576" y="301"/>
                </a:lnTo>
                <a:lnTo>
                  <a:pt x="576" y="301"/>
                </a:lnTo>
                <a:lnTo>
                  <a:pt x="571" y="306"/>
                </a:lnTo>
                <a:lnTo>
                  <a:pt x="569" y="311"/>
                </a:lnTo>
                <a:lnTo>
                  <a:pt x="566" y="313"/>
                </a:lnTo>
                <a:lnTo>
                  <a:pt x="566" y="311"/>
                </a:lnTo>
                <a:lnTo>
                  <a:pt x="564" y="308"/>
                </a:lnTo>
                <a:lnTo>
                  <a:pt x="561" y="308"/>
                </a:lnTo>
                <a:lnTo>
                  <a:pt x="557" y="311"/>
                </a:lnTo>
                <a:lnTo>
                  <a:pt x="550" y="313"/>
                </a:lnTo>
                <a:lnTo>
                  <a:pt x="547" y="316"/>
                </a:lnTo>
                <a:lnTo>
                  <a:pt x="545" y="320"/>
                </a:lnTo>
                <a:lnTo>
                  <a:pt x="542" y="323"/>
                </a:lnTo>
                <a:lnTo>
                  <a:pt x="540" y="323"/>
                </a:lnTo>
                <a:lnTo>
                  <a:pt x="538" y="323"/>
                </a:lnTo>
                <a:lnTo>
                  <a:pt x="535" y="323"/>
                </a:lnTo>
                <a:lnTo>
                  <a:pt x="535" y="325"/>
                </a:lnTo>
                <a:lnTo>
                  <a:pt x="535" y="325"/>
                </a:lnTo>
                <a:lnTo>
                  <a:pt x="535" y="327"/>
                </a:lnTo>
                <a:lnTo>
                  <a:pt x="538" y="327"/>
                </a:lnTo>
                <a:lnTo>
                  <a:pt x="538" y="327"/>
                </a:lnTo>
                <a:lnTo>
                  <a:pt x="535" y="330"/>
                </a:lnTo>
                <a:lnTo>
                  <a:pt x="531" y="332"/>
                </a:lnTo>
                <a:lnTo>
                  <a:pt x="526" y="330"/>
                </a:lnTo>
                <a:lnTo>
                  <a:pt x="519" y="327"/>
                </a:lnTo>
                <a:lnTo>
                  <a:pt x="514" y="325"/>
                </a:lnTo>
                <a:lnTo>
                  <a:pt x="512" y="325"/>
                </a:lnTo>
                <a:lnTo>
                  <a:pt x="509" y="327"/>
                </a:lnTo>
                <a:lnTo>
                  <a:pt x="507" y="330"/>
                </a:lnTo>
                <a:lnTo>
                  <a:pt x="507" y="330"/>
                </a:lnTo>
                <a:lnTo>
                  <a:pt x="502" y="330"/>
                </a:lnTo>
                <a:lnTo>
                  <a:pt x="502" y="330"/>
                </a:lnTo>
                <a:lnTo>
                  <a:pt x="495" y="332"/>
                </a:lnTo>
                <a:lnTo>
                  <a:pt x="495" y="335"/>
                </a:lnTo>
                <a:lnTo>
                  <a:pt x="495" y="335"/>
                </a:lnTo>
                <a:lnTo>
                  <a:pt x="490" y="335"/>
                </a:lnTo>
                <a:lnTo>
                  <a:pt x="483" y="337"/>
                </a:lnTo>
                <a:lnTo>
                  <a:pt x="481" y="339"/>
                </a:lnTo>
                <a:lnTo>
                  <a:pt x="476" y="339"/>
                </a:lnTo>
                <a:lnTo>
                  <a:pt x="476" y="339"/>
                </a:lnTo>
                <a:lnTo>
                  <a:pt x="474" y="339"/>
                </a:lnTo>
                <a:lnTo>
                  <a:pt x="474" y="342"/>
                </a:lnTo>
                <a:lnTo>
                  <a:pt x="474" y="344"/>
                </a:lnTo>
                <a:lnTo>
                  <a:pt x="474" y="346"/>
                </a:lnTo>
                <a:lnTo>
                  <a:pt x="471" y="349"/>
                </a:lnTo>
                <a:lnTo>
                  <a:pt x="469" y="351"/>
                </a:lnTo>
                <a:lnTo>
                  <a:pt x="467" y="351"/>
                </a:lnTo>
                <a:lnTo>
                  <a:pt x="455" y="346"/>
                </a:lnTo>
                <a:lnTo>
                  <a:pt x="455" y="344"/>
                </a:lnTo>
                <a:lnTo>
                  <a:pt x="455" y="344"/>
                </a:lnTo>
                <a:lnTo>
                  <a:pt x="452" y="339"/>
                </a:lnTo>
                <a:lnTo>
                  <a:pt x="452" y="339"/>
                </a:lnTo>
                <a:lnTo>
                  <a:pt x="450" y="337"/>
                </a:lnTo>
                <a:lnTo>
                  <a:pt x="445" y="337"/>
                </a:lnTo>
                <a:lnTo>
                  <a:pt x="441" y="337"/>
                </a:lnTo>
                <a:lnTo>
                  <a:pt x="438" y="337"/>
                </a:lnTo>
                <a:lnTo>
                  <a:pt x="438" y="335"/>
                </a:lnTo>
                <a:lnTo>
                  <a:pt x="433" y="332"/>
                </a:lnTo>
                <a:lnTo>
                  <a:pt x="431" y="337"/>
                </a:lnTo>
                <a:lnTo>
                  <a:pt x="431" y="339"/>
                </a:lnTo>
                <a:lnTo>
                  <a:pt x="429" y="342"/>
                </a:lnTo>
                <a:lnTo>
                  <a:pt x="429" y="346"/>
                </a:lnTo>
                <a:lnTo>
                  <a:pt x="426" y="353"/>
                </a:lnTo>
                <a:lnTo>
                  <a:pt x="426" y="358"/>
                </a:lnTo>
                <a:lnTo>
                  <a:pt x="429" y="361"/>
                </a:lnTo>
                <a:lnTo>
                  <a:pt x="429" y="363"/>
                </a:lnTo>
                <a:lnTo>
                  <a:pt x="431" y="363"/>
                </a:lnTo>
                <a:lnTo>
                  <a:pt x="433" y="363"/>
                </a:lnTo>
                <a:lnTo>
                  <a:pt x="441" y="361"/>
                </a:lnTo>
                <a:lnTo>
                  <a:pt x="443" y="361"/>
                </a:lnTo>
                <a:lnTo>
                  <a:pt x="445" y="363"/>
                </a:lnTo>
                <a:lnTo>
                  <a:pt x="445" y="365"/>
                </a:lnTo>
                <a:lnTo>
                  <a:pt x="445" y="365"/>
                </a:lnTo>
                <a:lnTo>
                  <a:pt x="445" y="372"/>
                </a:lnTo>
                <a:lnTo>
                  <a:pt x="445" y="372"/>
                </a:lnTo>
                <a:lnTo>
                  <a:pt x="448" y="375"/>
                </a:lnTo>
                <a:lnTo>
                  <a:pt x="448" y="377"/>
                </a:lnTo>
                <a:lnTo>
                  <a:pt x="450" y="380"/>
                </a:lnTo>
                <a:lnTo>
                  <a:pt x="452" y="382"/>
                </a:lnTo>
                <a:lnTo>
                  <a:pt x="452" y="384"/>
                </a:lnTo>
                <a:lnTo>
                  <a:pt x="452" y="391"/>
                </a:lnTo>
                <a:lnTo>
                  <a:pt x="450" y="394"/>
                </a:lnTo>
                <a:lnTo>
                  <a:pt x="450" y="396"/>
                </a:lnTo>
                <a:lnTo>
                  <a:pt x="450" y="396"/>
                </a:lnTo>
                <a:lnTo>
                  <a:pt x="448" y="396"/>
                </a:lnTo>
                <a:lnTo>
                  <a:pt x="448" y="396"/>
                </a:lnTo>
                <a:lnTo>
                  <a:pt x="441" y="394"/>
                </a:lnTo>
                <a:lnTo>
                  <a:pt x="441" y="394"/>
                </a:lnTo>
                <a:lnTo>
                  <a:pt x="438" y="394"/>
                </a:lnTo>
                <a:lnTo>
                  <a:pt x="436" y="394"/>
                </a:lnTo>
                <a:lnTo>
                  <a:pt x="431" y="396"/>
                </a:lnTo>
                <a:lnTo>
                  <a:pt x="429" y="396"/>
                </a:lnTo>
                <a:lnTo>
                  <a:pt x="426" y="396"/>
                </a:lnTo>
                <a:lnTo>
                  <a:pt x="424" y="396"/>
                </a:lnTo>
                <a:lnTo>
                  <a:pt x="419" y="399"/>
                </a:lnTo>
                <a:lnTo>
                  <a:pt x="417" y="399"/>
                </a:lnTo>
                <a:lnTo>
                  <a:pt x="414" y="396"/>
                </a:lnTo>
                <a:lnTo>
                  <a:pt x="412" y="396"/>
                </a:lnTo>
                <a:lnTo>
                  <a:pt x="412" y="396"/>
                </a:lnTo>
                <a:lnTo>
                  <a:pt x="403" y="403"/>
                </a:lnTo>
                <a:lnTo>
                  <a:pt x="400" y="403"/>
                </a:lnTo>
                <a:lnTo>
                  <a:pt x="400" y="403"/>
                </a:lnTo>
                <a:lnTo>
                  <a:pt x="396" y="403"/>
                </a:lnTo>
                <a:lnTo>
                  <a:pt x="396" y="401"/>
                </a:lnTo>
                <a:lnTo>
                  <a:pt x="393" y="403"/>
                </a:lnTo>
                <a:lnTo>
                  <a:pt x="393" y="403"/>
                </a:lnTo>
                <a:lnTo>
                  <a:pt x="388" y="406"/>
                </a:lnTo>
                <a:lnTo>
                  <a:pt x="386" y="408"/>
                </a:lnTo>
                <a:lnTo>
                  <a:pt x="384" y="410"/>
                </a:lnTo>
                <a:lnTo>
                  <a:pt x="384" y="410"/>
                </a:lnTo>
                <a:lnTo>
                  <a:pt x="386" y="413"/>
                </a:lnTo>
                <a:lnTo>
                  <a:pt x="386" y="415"/>
                </a:lnTo>
                <a:lnTo>
                  <a:pt x="384" y="417"/>
                </a:lnTo>
                <a:lnTo>
                  <a:pt x="384" y="417"/>
                </a:lnTo>
                <a:lnTo>
                  <a:pt x="377" y="420"/>
                </a:lnTo>
                <a:lnTo>
                  <a:pt x="372" y="420"/>
                </a:lnTo>
                <a:lnTo>
                  <a:pt x="367" y="420"/>
                </a:lnTo>
                <a:lnTo>
                  <a:pt x="367" y="420"/>
                </a:lnTo>
                <a:lnTo>
                  <a:pt x="365" y="422"/>
                </a:lnTo>
                <a:lnTo>
                  <a:pt x="362" y="422"/>
                </a:lnTo>
                <a:lnTo>
                  <a:pt x="358" y="429"/>
                </a:lnTo>
                <a:lnTo>
                  <a:pt x="360" y="432"/>
                </a:lnTo>
                <a:lnTo>
                  <a:pt x="360" y="434"/>
                </a:lnTo>
                <a:lnTo>
                  <a:pt x="362" y="436"/>
                </a:lnTo>
                <a:lnTo>
                  <a:pt x="362" y="436"/>
                </a:lnTo>
                <a:lnTo>
                  <a:pt x="360" y="439"/>
                </a:lnTo>
                <a:lnTo>
                  <a:pt x="360" y="441"/>
                </a:lnTo>
                <a:lnTo>
                  <a:pt x="358" y="444"/>
                </a:lnTo>
                <a:lnTo>
                  <a:pt x="355" y="444"/>
                </a:lnTo>
                <a:lnTo>
                  <a:pt x="350" y="444"/>
                </a:lnTo>
                <a:lnTo>
                  <a:pt x="348" y="446"/>
                </a:lnTo>
                <a:lnTo>
                  <a:pt x="346" y="446"/>
                </a:lnTo>
                <a:lnTo>
                  <a:pt x="343" y="446"/>
                </a:lnTo>
                <a:lnTo>
                  <a:pt x="341" y="446"/>
                </a:lnTo>
                <a:lnTo>
                  <a:pt x="339" y="446"/>
                </a:lnTo>
                <a:lnTo>
                  <a:pt x="336" y="446"/>
                </a:lnTo>
                <a:lnTo>
                  <a:pt x="334" y="446"/>
                </a:lnTo>
                <a:lnTo>
                  <a:pt x="332" y="446"/>
                </a:lnTo>
                <a:lnTo>
                  <a:pt x="332" y="448"/>
                </a:lnTo>
                <a:lnTo>
                  <a:pt x="332" y="451"/>
                </a:lnTo>
                <a:lnTo>
                  <a:pt x="332" y="453"/>
                </a:lnTo>
                <a:lnTo>
                  <a:pt x="329" y="455"/>
                </a:lnTo>
                <a:lnTo>
                  <a:pt x="324" y="462"/>
                </a:lnTo>
                <a:lnTo>
                  <a:pt x="324" y="465"/>
                </a:lnTo>
                <a:lnTo>
                  <a:pt x="324" y="465"/>
                </a:lnTo>
                <a:lnTo>
                  <a:pt x="324" y="467"/>
                </a:lnTo>
                <a:lnTo>
                  <a:pt x="324" y="467"/>
                </a:lnTo>
                <a:lnTo>
                  <a:pt x="324" y="470"/>
                </a:lnTo>
                <a:lnTo>
                  <a:pt x="327" y="472"/>
                </a:lnTo>
                <a:lnTo>
                  <a:pt x="332" y="474"/>
                </a:lnTo>
                <a:lnTo>
                  <a:pt x="332" y="474"/>
                </a:lnTo>
                <a:lnTo>
                  <a:pt x="332" y="477"/>
                </a:lnTo>
                <a:lnTo>
                  <a:pt x="334" y="479"/>
                </a:lnTo>
                <a:lnTo>
                  <a:pt x="332" y="481"/>
                </a:lnTo>
                <a:lnTo>
                  <a:pt x="324" y="486"/>
                </a:lnTo>
                <a:lnTo>
                  <a:pt x="322" y="486"/>
                </a:lnTo>
                <a:lnTo>
                  <a:pt x="320" y="486"/>
                </a:lnTo>
                <a:lnTo>
                  <a:pt x="310" y="484"/>
                </a:lnTo>
                <a:lnTo>
                  <a:pt x="305" y="481"/>
                </a:lnTo>
                <a:lnTo>
                  <a:pt x="303" y="481"/>
                </a:lnTo>
                <a:lnTo>
                  <a:pt x="301" y="481"/>
                </a:lnTo>
                <a:lnTo>
                  <a:pt x="301" y="484"/>
                </a:lnTo>
                <a:lnTo>
                  <a:pt x="301" y="486"/>
                </a:lnTo>
                <a:lnTo>
                  <a:pt x="301" y="486"/>
                </a:lnTo>
                <a:lnTo>
                  <a:pt x="301" y="489"/>
                </a:lnTo>
                <a:lnTo>
                  <a:pt x="301" y="491"/>
                </a:lnTo>
                <a:lnTo>
                  <a:pt x="303" y="491"/>
                </a:lnTo>
                <a:lnTo>
                  <a:pt x="303" y="493"/>
                </a:lnTo>
                <a:lnTo>
                  <a:pt x="305" y="493"/>
                </a:lnTo>
                <a:lnTo>
                  <a:pt x="305" y="493"/>
                </a:lnTo>
                <a:lnTo>
                  <a:pt x="305" y="496"/>
                </a:lnTo>
                <a:lnTo>
                  <a:pt x="305" y="496"/>
                </a:lnTo>
                <a:lnTo>
                  <a:pt x="305" y="498"/>
                </a:lnTo>
                <a:lnTo>
                  <a:pt x="305" y="498"/>
                </a:lnTo>
                <a:lnTo>
                  <a:pt x="303" y="498"/>
                </a:lnTo>
                <a:lnTo>
                  <a:pt x="303" y="498"/>
                </a:lnTo>
                <a:lnTo>
                  <a:pt x="298" y="496"/>
                </a:lnTo>
                <a:lnTo>
                  <a:pt x="296" y="496"/>
                </a:lnTo>
                <a:lnTo>
                  <a:pt x="294" y="498"/>
                </a:lnTo>
                <a:lnTo>
                  <a:pt x="294" y="498"/>
                </a:lnTo>
                <a:lnTo>
                  <a:pt x="294" y="500"/>
                </a:lnTo>
                <a:lnTo>
                  <a:pt x="296" y="503"/>
                </a:lnTo>
                <a:lnTo>
                  <a:pt x="298" y="505"/>
                </a:lnTo>
                <a:lnTo>
                  <a:pt x="298" y="505"/>
                </a:lnTo>
                <a:lnTo>
                  <a:pt x="298" y="508"/>
                </a:lnTo>
                <a:lnTo>
                  <a:pt x="298" y="510"/>
                </a:lnTo>
                <a:lnTo>
                  <a:pt x="298" y="510"/>
                </a:lnTo>
                <a:lnTo>
                  <a:pt x="305" y="515"/>
                </a:lnTo>
                <a:lnTo>
                  <a:pt x="305" y="517"/>
                </a:lnTo>
                <a:lnTo>
                  <a:pt x="308" y="517"/>
                </a:lnTo>
                <a:lnTo>
                  <a:pt x="310" y="517"/>
                </a:lnTo>
                <a:lnTo>
                  <a:pt x="313" y="517"/>
                </a:lnTo>
                <a:lnTo>
                  <a:pt x="315" y="519"/>
                </a:lnTo>
                <a:lnTo>
                  <a:pt x="317" y="519"/>
                </a:lnTo>
                <a:lnTo>
                  <a:pt x="324" y="519"/>
                </a:lnTo>
                <a:lnTo>
                  <a:pt x="327" y="519"/>
                </a:lnTo>
                <a:lnTo>
                  <a:pt x="327" y="519"/>
                </a:lnTo>
                <a:lnTo>
                  <a:pt x="329" y="522"/>
                </a:lnTo>
                <a:lnTo>
                  <a:pt x="327" y="522"/>
                </a:lnTo>
                <a:lnTo>
                  <a:pt x="327" y="524"/>
                </a:lnTo>
                <a:lnTo>
                  <a:pt x="327" y="526"/>
                </a:lnTo>
                <a:lnTo>
                  <a:pt x="327" y="526"/>
                </a:lnTo>
                <a:lnTo>
                  <a:pt x="329" y="529"/>
                </a:lnTo>
                <a:lnTo>
                  <a:pt x="332" y="531"/>
                </a:lnTo>
                <a:lnTo>
                  <a:pt x="332" y="531"/>
                </a:lnTo>
                <a:lnTo>
                  <a:pt x="334" y="534"/>
                </a:lnTo>
                <a:lnTo>
                  <a:pt x="336" y="534"/>
                </a:lnTo>
                <a:lnTo>
                  <a:pt x="336" y="536"/>
                </a:lnTo>
                <a:lnTo>
                  <a:pt x="336" y="543"/>
                </a:lnTo>
                <a:lnTo>
                  <a:pt x="336" y="553"/>
                </a:lnTo>
                <a:lnTo>
                  <a:pt x="334" y="555"/>
                </a:lnTo>
                <a:lnTo>
                  <a:pt x="336" y="560"/>
                </a:lnTo>
                <a:lnTo>
                  <a:pt x="334" y="562"/>
                </a:lnTo>
                <a:lnTo>
                  <a:pt x="334" y="562"/>
                </a:lnTo>
                <a:lnTo>
                  <a:pt x="332" y="562"/>
                </a:lnTo>
                <a:lnTo>
                  <a:pt x="332" y="560"/>
                </a:lnTo>
                <a:lnTo>
                  <a:pt x="332" y="560"/>
                </a:lnTo>
                <a:lnTo>
                  <a:pt x="329" y="557"/>
                </a:lnTo>
                <a:lnTo>
                  <a:pt x="329" y="557"/>
                </a:lnTo>
                <a:lnTo>
                  <a:pt x="327" y="555"/>
                </a:lnTo>
                <a:lnTo>
                  <a:pt x="324" y="555"/>
                </a:lnTo>
                <a:lnTo>
                  <a:pt x="322" y="555"/>
                </a:lnTo>
                <a:lnTo>
                  <a:pt x="320" y="557"/>
                </a:lnTo>
                <a:lnTo>
                  <a:pt x="317" y="560"/>
                </a:lnTo>
                <a:lnTo>
                  <a:pt x="313" y="564"/>
                </a:lnTo>
                <a:lnTo>
                  <a:pt x="308" y="569"/>
                </a:lnTo>
                <a:lnTo>
                  <a:pt x="301" y="567"/>
                </a:lnTo>
                <a:lnTo>
                  <a:pt x="301" y="567"/>
                </a:lnTo>
                <a:lnTo>
                  <a:pt x="294" y="562"/>
                </a:lnTo>
                <a:lnTo>
                  <a:pt x="291" y="560"/>
                </a:lnTo>
                <a:lnTo>
                  <a:pt x="289" y="560"/>
                </a:lnTo>
                <a:lnTo>
                  <a:pt x="289" y="557"/>
                </a:lnTo>
                <a:lnTo>
                  <a:pt x="289" y="555"/>
                </a:lnTo>
                <a:lnTo>
                  <a:pt x="287" y="553"/>
                </a:lnTo>
                <a:lnTo>
                  <a:pt x="287" y="553"/>
                </a:lnTo>
                <a:lnTo>
                  <a:pt x="287" y="550"/>
                </a:lnTo>
                <a:lnTo>
                  <a:pt x="284" y="548"/>
                </a:lnTo>
                <a:lnTo>
                  <a:pt x="284" y="548"/>
                </a:lnTo>
                <a:lnTo>
                  <a:pt x="282" y="548"/>
                </a:lnTo>
                <a:lnTo>
                  <a:pt x="279" y="548"/>
                </a:lnTo>
                <a:lnTo>
                  <a:pt x="268" y="543"/>
                </a:lnTo>
                <a:lnTo>
                  <a:pt x="265" y="543"/>
                </a:lnTo>
                <a:lnTo>
                  <a:pt x="263" y="543"/>
                </a:lnTo>
                <a:lnTo>
                  <a:pt x="260" y="545"/>
                </a:lnTo>
                <a:lnTo>
                  <a:pt x="256" y="543"/>
                </a:lnTo>
                <a:lnTo>
                  <a:pt x="253" y="543"/>
                </a:lnTo>
                <a:lnTo>
                  <a:pt x="251" y="541"/>
                </a:lnTo>
                <a:lnTo>
                  <a:pt x="251" y="538"/>
                </a:lnTo>
                <a:lnTo>
                  <a:pt x="249" y="538"/>
                </a:lnTo>
                <a:lnTo>
                  <a:pt x="249" y="534"/>
                </a:lnTo>
                <a:lnTo>
                  <a:pt x="249" y="531"/>
                </a:lnTo>
                <a:lnTo>
                  <a:pt x="251" y="529"/>
                </a:lnTo>
                <a:lnTo>
                  <a:pt x="251" y="526"/>
                </a:lnTo>
                <a:lnTo>
                  <a:pt x="251" y="526"/>
                </a:lnTo>
                <a:lnTo>
                  <a:pt x="251" y="524"/>
                </a:lnTo>
                <a:lnTo>
                  <a:pt x="249" y="524"/>
                </a:lnTo>
                <a:lnTo>
                  <a:pt x="249" y="526"/>
                </a:lnTo>
                <a:lnTo>
                  <a:pt x="246" y="529"/>
                </a:lnTo>
                <a:lnTo>
                  <a:pt x="244" y="529"/>
                </a:lnTo>
                <a:lnTo>
                  <a:pt x="241" y="529"/>
                </a:lnTo>
                <a:lnTo>
                  <a:pt x="234" y="529"/>
                </a:lnTo>
                <a:lnTo>
                  <a:pt x="232" y="526"/>
                </a:lnTo>
                <a:lnTo>
                  <a:pt x="220" y="531"/>
                </a:lnTo>
                <a:lnTo>
                  <a:pt x="218" y="531"/>
                </a:lnTo>
                <a:lnTo>
                  <a:pt x="213" y="534"/>
                </a:lnTo>
                <a:lnTo>
                  <a:pt x="211" y="536"/>
                </a:lnTo>
                <a:lnTo>
                  <a:pt x="208" y="536"/>
                </a:lnTo>
                <a:lnTo>
                  <a:pt x="204" y="536"/>
                </a:lnTo>
                <a:lnTo>
                  <a:pt x="204" y="536"/>
                </a:lnTo>
                <a:lnTo>
                  <a:pt x="201" y="538"/>
                </a:lnTo>
                <a:lnTo>
                  <a:pt x="199" y="541"/>
                </a:lnTo>
                <a:lnTo>
                  <a:pt x="196" y="541"/>
                </a:lnTo>
                <a:lnTo>
                  <a:pt x="194" y="541"/>
                </a:lnTo>
                <a:lnTo>
                  <a:pt x="192" y="541"/>
                </a:lnTo>
                <a:lnTo>
                  <a:pt x="192" y="541"/>
                </a:lnTo>
                <a:lnTo>
                  <a:pt x="192" y="538"/>
                </a:lnTo>
                <a:lnTo>
                  <a:pt x="187" y="529"/>
                </a:lnTo>
                <a:lnTo>
                  <a:pt x="187" y="526"/>
                </a:lnTo>
                <a:lnTo>
                  <a:pt x="185" y="524"/>
                </a:lnTo>
                <a:lnTo>
                  <a:pt x="182" y="522"/>
                </a:lnTo>
                <a:lnTo>
                  <a:pt x="180" y="522"/>
                </a:lnTo>
                <a:lnTo>
                  <a:pt x="180" y="522"/>
                </a:lnTo>
                <a:lnTo>
                  <a:pt x="175" y="519"/>
                </a:lnTo>
                <a:lnTo>
                  <a:pt x="170" y="519"/>
                </a:lnTo>
                <a:lnTo>
                  <a:pt x="166" y="519"/>
                </a:lnTo>
                <a:lnTo>
                  <a:pt x="166" y="531"/>
                </a:lnTo>
                <a:lnTo>
                  <a:pt x="159" y="529"/>
                </a:lnTo>
                <a:lnTo>
                  <a:pt x="154" y="526"/>
                </a:lnTo>
                <a:lnTo>
                  <a:pt x="151" y="526"/>
                </a:lnTo>
                <a:lnTo>
                  <a:pt x="151" y="526"/>
                </a:lnTo>
                <a:lnTo>
                  <a:pt x="151" y="524"/>
                </a:lnTo>
                <a:lnTo>
                  <a:pt x="149" y="524"/>
                </a:lnTo>
                <a:lnTo>
                  <a:pt x="149" y="522"/>
                </a:lnTo>
                <a:lnTo>
                  <a:pt x="149" y="522"/>
                </a:lnTo>
                <a:lnTo>
                  <a:pt x="149" y="522"/>
                </a:lnTo>
                <a:lnTo>
                  <a:pt x="147" y="519"/>
                </a:lnTo>
                <a:lnTo>
                  <a:pt x="142" y="519"/>
                </a:lnTo>
                <a:lnTo>
                  <a:pt x="137" y="517"/>
                </a:lnTo>
                <a:lnTo>
                  <a:pt x="132" y="519"/>
                </a:lnTo>
                <a:lnTo>
                  <a:pt x="132" y="519"/>
                </a:lnTo>
                <a:lnTo>
                  <a:pt x="130" y="522"/>
                </a:lnTo>
                <a:lnTo>
                  <a:pt x="130" y="524"/>
                </a:lnTo>
                <a:lnTo>
                  <a:pt x="130" y="524"/>
                </a:lnTo>
                <a:lnTo>
                  <a:pt x="130" y="526"/>
                </a:lnTo>
                <a:lnTo>
                  <a:pt x="128" y="529"/>
                </a:lnTo>
                <a:lnTo>
                  <a:pt x="128" y="529"/>
                </a:lnTo>
                <a:lnTo>
                  <a:pt x="125" y="529"/>
                </a:lnTo>
                <a:lnTo>
                  <a:pt x="123" y="529"/>
                </a:lnTo>
                <a:lnTo>
                  <a:pt x="121" y="526"/>
                </a:lnTo>
                <a:lnTo>
                  <a:pt x="121" y="524"/>
                </a:lnTo>
                <a:lnTo>
                  <a:pt x="121" y="524"/>
                </a:lnTo>
                <a:lnTo>
                  <a:pt x="121" y="522"/>
                </a:lnTo>
                <a:lnTo>
                  <a:pt x="121" y="519"/>
                </a:lnTo>
                <a:lnTo>
                  <a:pt x="121" y="519"/>
                </a:lnTo>
                <a:lnTo>
                  <a:pt x="121" y="517"/>
                </a:lnTo>
                <a:lnTo>
                  <a:pt x="118" y="517"/>
                </a:lnTo>
                <a:lnTo>
                  <a:pt x="113" y="519"/>
                </a:lnTo>
                <a:lnTo>
                  <a:pt x="111" y="519"/>
                </a:lnTo>
                <a:lnTo>
                  <a:pt x="106" y="524"/>
                </a:lnTo>
                <a:lnTo>
                  <a:pt x="104" y="526"/>
                </a:lnTo>
                <a:lnTo>
                  <a:pt x="102" y="526"/>
                </a:lnTo>
                <a:lnTo>
                  <a:pt x="99" y="529"/>
                </a:lnTo>
                <a:lnTo>
                  <a:pt x="99" y="531"/>
                </a:lnTo>
                <a:lnTo>
                  <a:pt x="97" y="531"/>
                </a:lnTo>
                <a:lnTo>
                  <a:pt x="95" y="531"/>
                </a:lnTo>
                <a:lnTo>
                  <a:pt x="95" y="531"/>
                </a:lnTo>
                <a:lnTo>
                  <a:pt x="83" y="524"/>
                </a:lnTo>
                <a:lnTo>
                  <a:pt x="80" y="522"/>
                </a:lnTo>
                <a:lnTo>
                  <a:pt x="78" y="522"/>
                </a:lnTo>
                <a:lnTo>
                  <a:pt x="78" y="519"/>
                </a:lnTo>
                <a:lnTo>
                  <a:pt x="78" y="519"/>
                </a:lnTo>
                <a:lnTo>
                  <a:pt x="76" y="519"/>
                </a:lnTo>
                <a:lnTo>
                  <a:pt x="73" y="519"/>
                </a:lnTo>
                <a:lnTo>
                  <a:pt x="71" y="519"/>
                </a:lnTo>
                <a:lnTo>
                  <a:pt x="68" y="519"/>
                </a:lnTo>
                <a:lnTo>
                  <a:pt x="68" y="519"/>
                </a:lnTo>
                <a:lnTo>
                  <a:pt x="64" y="522"/>
                </a:lnTo>
                <a:lnTo>
                  <a:pt x="64" y="522"/>
                </a:lnTo>
                <a:lnTo>
                  <a:pt x="61" y="519"/>
                </a:lnTo>
                <a:lnTo>
                  <a:pt x="61" y="512"/>
                </a:lnTo>
                <a:lnTo>
                  <a:pt x="61" y="510"/>
                </a:lnTo>
                <a:lnTo>
                  <a:pt x="61" y="508"/>
                </a:lnTo>
                <a:lnTo>
                  <a:pt x="64" y="505"/>
                </a:lnTo>
                <a:lnTo>
                  <a:pt x="64" y="505"/>
                </a:lnTo>
                <a:lnTo>
                  <a:pt x="64" y="503"/>
                </a:lnTo>
                <a:lnTo>
                  <a:pt x="61" y="500"/>
                </a:lnTo>
                <a:lnTo>
                  <a:pt x="59" y="493"/>
                </a:lnTo>
                <a:lnTo>
                  <a:pt x="54" y="491"/>
                </a:lnTo>
                <a:lnTo>
                  <a:pt x="50" y="472"/>
                </a:lnTo>
                <a:lnTo>
                  <a:pt x="47" y="467"/>
                </a:lnTo>
                <a:lnTo>
                  <a:pt x="45" y="465"/>
                </a:lnTo>
                <a:lnTo>
                  <a:pt x="42" y="462"/>
                </a:lnTo>
                <a:lnTo>
                  <a:pt x="40" y="458"/>
                </a:lnTo>
                <a:lnTo>
                  <a:pt x="38" y="451"/>
                </a:lnTo>
                <a:lnTo>
                  <a:pt x="38" y="441"/>
                </a:lnTo>
                <a:lnTo>
                  <a:pt x="35" y="434"/>
                </a:lnTo>
                <a:lnTo>
                  <a:pt x="35" y="434"/>
                </a:lnTo>
                <a:lnTo>
                  <a:pt x="35" y="434"/>
                </a:lnTo>
                <a:lnTo>
                  <a:pt x="33" y="432"/>
                </a:lnTo>
                <a:lnTo>
                  <a:pt x="33" y="427"/>
                </a:lnTo>
                <a:lnTo>
                  <a:pt x="33" y="422"/>
                </a:lnTo>
                <a:lnTo>
                  <a:pt x="38" y="420"/>
                </a:lnTo>
                <a:lnTo>
                  <a:pt x="38" y="417"/>
                </a:lnTo>
                <a:lnTo>
                  <a:pt x="40" y="417"/>
                </a:lnTo>
                <a:lnTo>
                  <a:pt x="47" y="406"/>
                </a:lnTo>
                <a:lnTo>
                  <a:pt x="47" y="403"/>
                </a:lnTo>
                <a:lnTo>
                  <a:pt x="50" y="403"/>
                </a:lnTo>
                <a:lnTo>
                  <a:pt x="52" y="403"/>
                </a:lnTo>
                <a:lnTo>
                  <a:pt x="54" y="403"/>
                </a:lnTo>
                <a:lnTo>
                  <a:pt x="54" y="403"/>
                </a:lnTo>
                <a:lnTo>
                  <a:pt x="57" y="401"/>
                </a:lnTo>
                <a:lnTo>
                  <a:pt x="57" y="401"/>
                </a:lnTo>
                <a:lnTo>
                  <a:pt x="57" y="401"/>
                </a:lnTo>
                <a:lnTo>
                  <a:pt x="59" y="399"/>
                </a:lnTo>
                <a:lnTo>
                  <a:pt x="59" y="396"/>
                </a:lnTo>
                <a:lnTo>
                  <a:pt x="61" y="394"/>
                </a:lnTo>
                <a:lnTo>
                  <a:pt x="61" y="394"/>
                </a:lnTo>
                <a:lnTo>
                  <a:pt x="66" y="394"/>
                </a:lnTo>
                <a:lnTo>
                  <a:pt x="73" y="394"/>
                </a:lnTo>
                <a:lnTo>
                  <a:pt x="78" y="394"/>
                </a:lnTo>
                <a:lnTo>
                  <a:pt x="80" y="391"/>
                </a:lnTo>
                <a:lnTo>
                  <a:pt x="83" y="391"/>
                </a:lnTo>
                <a:lnTo>
                  <a:pt x="83" y="389"/>
                </a:lnTo>
                <a:lnTo>
                  <a:pt x="87" y="382"/>
                </a:lnTo>
                <a:lnTo>
                  <a:pt x="90" y="380"/>
                </a:lnTo>
                <a:lnTo>
                  <a:pt x="90" y="377"/>
                </a:lnTo>
                <a:lnTo>
                  <a:pt x="90" y="375"/>
                </a:lnTo>
                <a:lnTo>
                  <a:pt x="92" y="372"/>
                </a:lnTo>
                <a:lnTo>
                  <a:pt x="92" y="372"/>
                </a:lnTo>
                <a:lnTo>
                  <a:pt x="95" y="370"/>
                </a:lnTo>
                <a:lnTo>
                  <a:pt x="97" y="372"/>
                </a:lnTo>
                <a:lnTo>
                  <a:pt x="102" y="370"/>
                </a:lnTo>
                <a:lnTo>
                  <a:pt x="104" y="368"/>
                </a:lnTo>
                <a:lnTo>
                  <a:pt x="106" y="368"/>
                </a:lnTo>
                <a:lnTo>
                  <a:pt x="104" y="365"/>
                </a:lnTo>
                <a:lnTo>
                  <a:pt x="104" y="363"/>
                </a:lnTo>
                <a:lnTo>
                  <a:pt x="104" y="363"/>
                </a:lnTo>
                <a:lnTo>
                  <a:pt x="104" y="363"/>
                </a:lnTo>
                <a:lnTo>
                  <a:pt x="104" y="361"/>
                </a:lnTo>
                <a:lnTo>
                  <a:pt x="104" y="361"/>
                </a:lnTo>
                <a:lnTo>
                  <a:pt x="106" y="358"/>
                </a:lnTo>
                <a:lnTo>
                  <a:pt x="106" y="356"/>
                </a:lnTo>
                <a:lnTo>
                  <a:pt x="109" y="356"/>
                </a:lnTo>
                <a:lnTo>
                  <a:pt x="113" y="356"/>
                </a:lnTo>
                <a:lnTo>
                  <a:pt x="116" y="356"/>
                </a:lnTo>
                <a:lnTo>
                  <a:pt x="116" y="353"/>
                </a:lnTo>
                <a:lnTo>
                  <a:pt x="116" y="351"/>
                </a:lnTo>
                <a:lnTo>
                  <a:pt x="116" y="351"/>
                </a:lnTo>
                <a:lnTo>
                  <a:pt x="113" y="349"/>
                </a:lnTo>
                <a:lnTo>
                  <a:pt x="113" y="346"/>
                </a:lnTo>
                <a:lnTo>
                  <a:pt x="113" y="344"/>
                </a:lnTo>
                <a:lnTo>
                  <a:pt x="116" y="342"/>
                </a:lnTo>
                <a:lnTo>
                  <a:pt x="118" y="339"/>
                </a:lnTo>
                <a:lnTo>
                  <a:pt x="118" y="339"/>
                </a:lnTo>
                <a:lnTo>
                  <a:pt x="118" y="337"/>
                </a:lnTo>
                <a:lnTo>
                  <a:pt x="118" y="335"/>
                </a:lnTo>
                <a:lnTo>
                  <a:pt x="116" y="332"/>
                </a:lnTo>
                <a:lnTo>
                  <a:pt x="116" y="332"/>
                </a:lnTo>
                <a:lnTo>
                  <a:pt x="118" y="330"/>
                </a:lnTo>
                <a:lnTo>
                  <a:pt x="118" y="330"/>
                </a:lnTo>
                <a:lnTo>
                  <a:pt x="121" y="332"/>
                </a:lnTo>
                <a:lnTo>
                  <a:pt x="123" y="332"/>
                </a:lnTo>
                <a:lnTo>
                  <a:pt x="123" y="332"/>
                </a:lnTo>
                <a:lnTo>
                  <a:pt x="125" y="335"/>
                </a:lnTo>
                <a:lnTo>
                  <a:pt x="125" y="335"/>
                </a:lnTo>
                <a:lnTo>
                  <a:pt x="128" y="335"/>
                </a:lnTo>
                <a:lnTo>
                  <a:pt x="128" y="335"/>
                </a:lnTo>
                <a:lnTo>
                  <a:pt x="128" y="332"/>
                </a:lnTo>
                <a:lnTo>
                  <a:pt x="128" y="332"/>
                </a:lnTo>
                <a:lnTo>
                  <a:pt x="130" y="327"/>
                </a:lnTo>
                <a:lnTo>
                  <a:pt x="130" y="327"/>
                </a:lnTo>
                <a:lnTo>
                  <a:pt x="130" y="325"/>
                </a:lnTo>
                <a:lnTo>
                  <a:pt x="130" y="325"/>
                </a:lnTo>
                <a:lnTo>
                  <a:pt x="132" y="318"/>
                </a:lnTo>
                <a:lnTo>
                  <a:pt x="135" y="316"/>
                </a:lnTo>
                <a:lnTo>
                  <a:pt x="135" y="313"/>
                </a:lnTo>
                <a:lnTo>
                  <a:pt x="135" y="311"/>
                </a:lnTo>
                <a:lnTo>
                  <a:pt x="135" y="308"/>
                </a:lnTo>
                <a:lnTo>
                  <a:pt x="128" y="301"/>
                </a:lnTo>
                <a:lnTo>
                  <a:pt x="123" y="299"/>
                </a:lnTo>
                <a:lnTo>
                  <a:pt x="118" y="299"/>
                </a:lnTo>
                <a:lnTo>
                  <a:pt x="116" y="299"/>
                </a:lnTo>
                <a:lnTo>
                  <a:pt x="113" y="297"/>
                </a:lnTo>
                <a:lnTo>
                  <a:pt x="113" y="294"/>
                </a:lnTo>
                <a:lnTo>
                  <a:pt x="113" y="292"/>
                </a:lnTo>
                <a:lnTo>
                  <a:pt x="111" y="290"/>
                </a:lnTo>
                <a:lnTo>
                  <a:pt x="111" y="287"/>
                </a:lnTo>
                <a:lnTo>
                  <a:pt x="111" y="287"/>
                </a:lnTo>
                <a:lnTo>
                  <a:pt x="113" y="285"/>
                </a:lnTo>
                <a:lnTo>
                  <a:pt x="113" y="285"/>
                </a:lnTo>
                <a:lnTo>
                  <a:pt x="113" y="282"/>
                </a:lnTo>
                <a:lnTo>
                  <a:pt x="113" y="278"/>
                </a:lnTo>
                <a:lnTo>
                  <a:pt x="109" y="273"/>
                </a:lnTo>
                <a:lnTo>
                  <a:pt x="106" y="271"/>
                </a:lnTo>
                <a:lnTo>
                  <a:pt x="106" y="271"/>
                </a:lnTo>
                <a:lnTo>
                  <a:pt x="104" y="271"/>
                </a:lnTo>
                <a:lnTo>
                  <a:pt x="102" y="273"/>
                </a:lnTo>
                <a:lnTo>
                  <a:pt x="102" y="275"/>
                </a:lnTo>
                <a:lnTo>
                  <a:pt x="99" y="275"/>
                </a:lnTo>
                <a:lnTo>
                  <a:pt x="97" y="275"/>
                </a:lnTo>
                <a:lnTo>
                  <a:pt x="92" y="273"/>
                </a:lnTo>
                <a:lnTo>
                  <a:pt x="87" y="271"/>
                </a:lnTo>
                <a:lnTo>
                  <a:pt x="83" y="271"/>
                </a:lnTo>
                <a:lnTo>
                  <a:pt x="83" y="271"/>
                </a:lnTo>
                <a:lnTo>
                  <a:pt x="80" y="273"/>
                </a:lnTo>
                <a:lnTo>
                  <a:pt x="80" y="273"/>
                </a:lnTo>
                <a:lnTo>
                  <a:pt x="80" y="275"/>
                </a:lnTo>
                <a:lnTo>
                  <a:pt x="80" y="275"/>
                </a:lnTo>
                <a:lnTo>
                  <a:pt x="78" y="278"/>
                </a:lnTo>
                <a:lnTo>
                  <a:pt x="76" y="278"/>
                </a:lnTo>
                <a:lnTo>
                  <a:pt x="61" y="280"/>
                </a:lnTo>
                <a:lnTo>
                  <a:pt x="57" y="280"/>
                </a:lnTo>
                <a:lnTo>
                  <a:pt x="57" y="280"/>
                </a:lnTo>
                <a:lnTo>
                  <a:pt x="54" y="280"/>
                </a:lnTo>
                <a:lnTo>
                  <a:pt x="54" y="280"/>
                </a:lnTo>
                <a:lnTo>
                  <a:pt x="52" y="278"/>
                </a:lnTo>
                <a:lnTo>
                  <a:pt x="52" y="278"/>
                </a:lnTo>
                <a:lnTo>
                  <a:pt x="50" y="275"/>
                </a:lnTo>
                <a:lnTo>
                  <a:pt x="50" y="275"/>
                </a:lnTo>
                <a:lnTo>
                  <a:pt x="47" y="275"/>
                </a:lnTo>
                <a:lnTo>
                  <a:pt x="42" y="278"/>
                </a:lnTo>
                <a:lnTo>
                  <a:pt x="42" y="278"/>
                </a:lnTo>
                <a:lnTo>
                  <a:pt x="40" y="280"/>
                </a:lnTo>
                <a:lnTo>
                  <a:pt x="38" y="280"/>
                </a:lnTo>
                <a:lnTo>
                  <a:pt x="38" y="280"/>
                </a:lnTo>
                <a:lnTo>
                  <a:pt x="38" y="280"/>
                </a:lnTo>
                <a:lnTo>
                  <a:pt x="35" y="278"/>
                </a:lnTo>
                <a:lnTo>
                  <a:pt x="38" y="268"/>
                </a:lnTo>
                <a:lnTo>
                  <a:pt x="40" y="266"/>
                </a:lnTo>
                <a:lnTo>
                  <a:pt x="42" y="261"/>
                </a:lnTo>
                <a:lnTo>
                  <a:pt x="45" y="259"/>
                </a:lnTo>
                <a:lnTo>
                  <a:pt x="47" y="256"/>
                </a:lnTo>
                <a:lnTo>
                  <a:pt x="50" y="252"/>
                </a:lnTo>
                <a:lnTo>
                  <a:pt x="50" y="249"/>
                </a:lnTo>
                <a:lnTo>
                  <a:pt x="50" y="247"/>
                </a:lnTo>
                <a:lnTo>
                  <a:pt x="50" y="244"/>
                </a:lnTo>
                <a:lnTo>
                  <a:pt x="47" y="242"/>
                </a:lnTo>
                <a:lnTo>
                  <a:pt x="45" y="230"/>
                </a:lnTo>
                <a:lnTo>
                  <a:pt x="42" y="228"/>
                </a:lnTo>
                <a:lnTo>
                  <a:pt x="42" y="226"/>
                </a:lnTo>
                <a:lnTo>
                  <a:pt x="23" y="209"/>
                </a:lnTo>
                <a:lnTo>
                  <a:pt x="21" y="207"/>
                </a:lnTo>
                <a:lnTo>
                  <a:pt x="19" y="202"/>
                </a:lnTo>
                <a:lnTo>
                  <a:pt x="14" y="188"/>
                </a:lnTo>
                <a:lnTo>
                  <a:pt x="12" y="185"/>
                </a:lnTo>
                <a:lnTo>
                  <a:pt x="12" y="185"/>
                </a:lnTo>
                <a:lnTo>
                  <a:pt x="9" y="185"/>
                </a:lnTo>
                <a:lnTo>
                  <a:pt x="9" y="183"/>
                </a:lnTo>
                <a:lnTo>
                  <a:pt x="7" y="178"/>
                </a:lnTo>
                <a:lnTo>
                  <a:pt x="4" y="176"/>
                </a:lnTo>
                <a:lnTo>
                  <a:pt x="4" y="173"/>
                </a:lnTo>
                <a:lnTo>
                  <a:pt x="4" y="173"/>
                </a:lnTo>
                <a:lnTo>
                  <a:pt x="7" y="169"/>
                </a:lnTo>
                <a:lnTo>
                  <a:pt x="7" y="166"/>
                </a:lnTo>
                <a:lnTo>
                  <a:pt x="7" y="164"/>
                </a:lnTo>
                <a:lnTo>
                  <a:pt x="7" y="164"/>
                </a:lnTo>
                <a:lnTo>
                  <a:pt x="7" y="162"/>
                </a:lnTo>
                <a:lnTo>
                  <a:pt x="7" y="162"/>
                </a:lnTo>
                <a:lnTo>
                  <a:pt x="7" y="159"/>
                </a:lnTo>
                <a:lnTo>
                  <a:pt x="7" y="159"/>
                </a:lnTo>
                <a:lnTo>
                  <a:pt x="9" y="154"/>
                </a:lnTo>
                <a:lnTo>
                  <a:pt x="9" y="152"/>
                </a:lnTo>
                <a:lnTo>
                  <a:pt x="9" y="150"/>
                </a:lnTo>
                <a:lnTo>
                  <a:pt x="9" y="150"/>
                </a:lnTo>
                <a:lnTo>
                  <a:pt x="9" y="147"/>
                </a:lnTo>
                <a:lnTo>
                  <a:pt x="7" y="145"/>
                </a:lnTo>
                <a:lnTo>
                  <a:pt x="2" y="143"/>
                </a:lnTo>
                <a:lnTo>
                  <a:pt x="2" y="140"/>
                </a:lnTo>
                <a:lnTo>
                  <a:pt x="0" y="138"/>
                </a:lnTo>
                <a:lnTo>
                  <a:pt x="0" y="138"/>
                </a:lnTo>
                <a:lnTo>
                  <a:pt x="2" y="136"/>
                </a:lnTo>
                <a:lnTo>
                  <a:pt x="7" y="131"/>
                </a:lnTo>
                <a:lnTo>
                  <a:pt x="19" y="128"/>
                </a:lnTo>
                <a:lnTo>
                  <a:pt x="21" y="128"/>
                </a:lnTo>
                <a:lnTo>
                  <a:pt x="23" y="126"/>
                </a:lnTo>
                <a:lnTo>
                  <a:pt x="23" y="124"/>
                </a:lnTo>
                <a:lnTo>
                  <a:pt x="23" y="124"/>
                </a:lnTo>
                <a:lnTo>
                  <a:pt x="23" y="121"/>
                </a:lnTo>
                <a:lnTo>
                  <a:pt x="23" y="119"/>
                </a:lnTo>
                <a:lnTo>
                  <a:pt x="23" y="117"/>
                </a:lnTo>
                <a:lnTo>
                  <a:pt x="23" y="117"/>
                </a:lnTo>
                <a:lnTo>
                  <a:pt x="23" y="109"/>
                </a:lnTo>
                <a:lnTo>
                  <a:pt x="21" y="105"/>
                </a:lnTo>
                <a:lnTo>
                  <a:pt x="21" y="98"/>
                </a:lnTo>
                <a:lnTo>
                  <a:pt x="19" y="95"/>
                </a:lnTo>
                <a:lnTo>
                  <a:pt x="19" y="93"/>
                </a:lnTo>
                <a:lnTo>
                  <a:pt x="21" y="88"/>
                </a:lnTo>
                <a:lnTo>
                  <a:pt x="21" y="86"/>
                </a:lnTo>
                <a:lnTo>
                  <a:pt x="21" y="83"/>
                </a:lnTo>
                <a:lnTo>
                  <a:pt x="19" y="81"/>
                </a:lnTo>
                <a:lnTo>
                  <a:pt x="19" y="79"/>
                </a:lnTo>
                <a:lnTo>
                  <a:pt x="19" y="76"/>
                </a:lnTo>
                <a:lnTo>
                  <a:pt x="19" y="74"/>
                </a:lnTo>
                <a:lnTo>
                  <a:pt x="19" y="74"/>
                </a:lnTo>
                <a:lnTo>
                  <a:pt x="16" y="74"/>
                </a:lnTo>
                <a:lnTo>
                  <a:pt x="16" y="72"/>
                </a:lnTo>
                <a:lnTo>
                  <a:pt x="16" y="72"/>
                </a:lnTo>
                <a:lnTo>
                  <a:pt x="16" y="69"/>
                </a:lnTo>
                <a:lnTo>
                  <a:pt x="16" y="69"/>
                </a:lnTo>
                <a:lnTo>
                  <a:pt x="19" y="67"/>
                </a:lnTo>
                <a:lnTo>
                  <a:pt x="21" y="67"/>
                </a:lnTo>
                <a:lnTo>
                  <a:pt x="21" y="64"/>
                </a:lnTo>
                <a:lnTo>
                  <a:pt x="21" y="64"/>
                </a:lnTo>
                <a:lnTo>
                  <a:pt x="23" y="64"/>
                </a:lnTo>
                <a:lnTo>
                  <a:pt x="23" y="62"/>
                </a:lnTo>
                <a:lnTo>
                  <a:pt x="26" y="62"/>
                </a:lnTo>
                <a:lnTo>
                  <a:pt x="35" y="57"/>
                </a:lnTo>
                <a:lnTo>
                  <a:pt x="38" y="62"/>
                </a:lnTo>
                <a:lnTo>
                  <a:pt x="38" y="64"/>
                </a:lnTo>
                <a:lnTo>
                  <a:pt x="38" y="64"/>
                </a:lnTo>
                <a:lnTo>
                  <a:pt x="38" y="64"/>
                </a:lnTo>
                <a:lnTo>
                  <a:pt x="38" y="72"/>
                </a:lnTo>
                <a:lnTo>
                  <a:pt x="38" y="72"/>
                </a:lnTo>
                <a:lnTo>
                  <a:pt x="38" y="74"/>
                </a:lnTo>
                <a:lnTo>
                  <a:pt x="40" y="74"/>
                </a:lnTo>
                <a:lnTo>
                  <a:pt x="40" y="76"/>
                </a:lnTo>
                <a:lnTo>
                  <a:pt x="45" y="76"/>
                </a:lnTo>
                <a:lnTo>
                  <a:pt x="47" y="76"/>
                </a:lnTo>
                <a:lnTo>
                  <a:pt x="50" y="81"/>
                </a:lnTo>
                <a:lnTo>
                  <a:pt x="52" y="81"/>
                </a:lnTo>
                <a:lnTo>
                  <a:pt x="54" y="83"/>
                </a:lnTo>
                <a:lnTo>
                  <a:pt x="57" y="83"/>
                </a:lnTo>
                <a:lnTo>
                  <a:pt x="66" y="79"/>
                </a:lnTo>
                <a:lnTo>
                  <a:pt x="68" y="79"/>
                </a:lnTo>
                <a:lnTo>
                  <a:pt x="71" y="79"/>
                </a:lnTo>
                <a:lnTo>
                  <a:pt x="78" y="81"/>
                </a:lnTo>
                <a:lnTo>
                  <a:pt x="78" y="81"/>
                </a:lnTo>
                <a:lnTo>
                  <a:pt x="80" y="81"/>
                </a:lnTo>
                <a:lnTo>
                  <a:pt x="85" y="79"/>
                </a:lnTo>
                <a:lnTo>
                  <a:pt x="87" y="79"/>
                </a:lnTo>
                <a:lnTo>
                  <a:pt x="95" y="81"/>
                </a:lnTo>
                <a:lnTo>
                  <a:pt x="99" y="83"/>
                </a:lnTo>
                <a:lnTo>
                  <a:pt x="102" y="83"/>
                </a:lnTo>
                <a:lnTo>
                  <a:pt x="104" y="83"/>
                </a:lnTo>
                <a:lnTo>
                  <a:pt x="106" y="83"/>
                </a:lnTo>
                <a:lnTo>
                  <a:pt x="106" y="83"/>
                </a:lnTo>
                <a:lnTo>
                  <a:pt x="111" y="81"/>
                </a:lnTo>
                <a:lnTo>
                  <a:pt x="113" y="76"/>
                </a:lnTo>
                <a:lnTo>
                  <a:pt x="118" y="72"/>
                </a:lnTo>
                <a:lnTo>
                  <a:pt x="121" y="69"/>
                </a:lnTo>
                <a:lnTo>
                  <a:pt x="121" y="64"/>
                </a:lnTo>
                <a:lnTo>
                  <a:pt x="123" y="57"/>
                </a:lnTo>
                <a:lnTo>
                  <a:pt x="123" y="57"/>
                </a:lnTo>
                <a:lnTo>
                  <a:pt x="123" y="55"/>
                </a:lnTo>
                <a:lnTo>
                  <a:pt x="125" y="55"/>
                </a:lnTo>
                <a:lnTo>
                  <a:pt x="125" y="55"/>
                </a:lnTo>
                <a:lnTo>
                  <a:pt x="132" y="57"/>
                </a:lnTo>
                <a:lnTo>
                  <a:pt x="140" y="60"/>
                </a:lnTo>
                <a:lnTo>
                  <a:pt x="142" y="57"/>
                </a:lnTo>
                <a:lnTo>
                  <a:pt x="144" y="57"/>
                </a:lnTo>
                <a:lnTo>
                  <a:pt x="144" y="55"/>
                </a:lnTo>
                <a:lnTo>
                  <a:pt x="147" y="55"/>
                </a:lnTo>
                <a:lnTo>
                  <a:pt x="149" y="55"/>
                </a:lnTo>
                <a:lnTo>
                  <a:pt x="149" y="57"/>
                </a:lnTo>
                <a:lnTo>
                  <a:pt x="151" y="60"/>
                </a:lnTo>
                <a:lnTo>
                  <a:pt x="151" y="60"/>
                </a:lnTo>
                <a:lnTo>
                  <a:pt x="154" y="62"/>
                </a:lnTo>
                <a:lnTo>
                  <a:pt x="156" y="62"/>
                </a:lnTo>
                <a:lnTo>
                  <a:pt x="159" y="60"/>
                </a:lnTo>
                <a:lnTo>
                  <a:pt x="159" y="60"/>
                </a:lnTo>
                <a:lnTo>
                  <a:pt x="159" y="57"/>
                </a:lnTo>
                <a:lnTo>
                  <a:pt x="159" y="55"/>
                </a:lnTo>
                <a:lnTo>
                  <a:pt x="159" y="55"/>
                </a:lnTo>
                <a:lnTo>
                  <a:pt x="161" y="53"/>
                </a:lnTo>
                <a:lnTo>
                  <a:pt x="161" y="53"/>
                </a:lnTo>
                <a:lnTo>
                  <a:pt x="166" y="55"/>
                </a:lnTo>
                <a:lnTo>
                  <a:pt x="168" y="55"/>
                </a:lnTo>
                <a:lnTo>
                  <a:pt x="168" y="57"/>
                </a:lnTo>
                <a:lnTo>
                  <a:pt x="168" y="60"/>
                </a:lnTo>
                <a:lnTo>
                  <a:pt x="168" y="60"/>
                </a:lnTo>
                <a:lnTo>
                  <a:pt x="168" y="62"/>
                </a:lnTo>
                <a:lnTo>
                  <a:pt x="173" y="64"/>
                </a:lnTo>
                <a:lnTo>
                  <a:pt x="173" y="64"/>
                </a:lnTo>
                <a:lnTo>
                  <a:pt x="173" y="67"/>
                </a:lnTo>
                <a:lnTo>
                  <a:pt x="173" y="72"/>
                </a:lnTo>
                <a:lnTo>
                  <a:pt x="173" y="72"/>
                </a:lnTo>
                <a:lnTo>
                  <a:pt x="175" y="76"/>
                </a:lnTo>
                <a:lnTo>
                  <a:pt x="175" y="79"/>
                </a:lnTo>
                <a:lnTo>
                  <a:pt x="180" y="81"/>
                </a:lnTo>
                <a:lnTo>
                  <a:pt x="189" y="83"/>
                </a:lnTo>
                <a:lnTo>
                  <a:pt x="189" y="81"/>
                </a:lnTo>
                <a:lnTo>
                  <a:pt x="187" y="81"/>
                </a:lnTo>
                <a:lnTo>
                  <a:pt x="187" y="79"/>
                </a:lnTo>
                <a:lnTo>
                  <a:pt x="189" y="79"/>
                </a:lnTo>
                <a:lnTo>
                  <a:pt x="189" y="76"/>
                </a:lnTo>
                <a:lnTo>
                  <a:pt x="192" y="64"/>
                </a:lnTo>
                <a:lnTo>
                  <a:pt x="192" y="62"/>
                </a:lnTo>
                <a:lnTo>
                  <a:pt x="201" y="43"/>
                </a:lnTo>
                <a:lnTo>
                  <a:pt x="201" y="43"/>
                </a:lnTo>
                <a:lnTo>
                  <a:pt x="201" y="41"/>
                </a:lnTo>
                <a:lnTo>
                  <a:pt x="201" y="41"/>
                </a:lnTo>
                <a:lnTo>
                  <a:pt x="201" y="38"/>
                </a:lnTo>
                <a:lnTo>
                  <a:pt x="201" y="38"/>
                </a:lnTo>
                <a:lnTo>
                  <a:pt x="201" y="38"/>
                </a:lnTo>
                <a:lnTo>
                  <a:pt x="201" y="36"/>
                </a:lnTo>
                <a:lnTo>
                  <a:pt x="204" y="34"/>
                </a:lnTo>
                <a:lnTo>
                  <a:pt x="206" y="29"/>
                </a:lnTo>
                <a:lnTo>
                  <a:pt x="206" y="27"/>
                </a:lnTo>
                <a:lnTo>
                  <a:pt x="206" y="24"/>
                </a:lnTo>
                <a:lnTo>
                  <a:pt x="208" y="17"/>
                </a:lnTo>
                <a:lnTo>
                  <a:pt x="208" y="17"/>
                </a:lnTo>
                <a:lnTo>
                  <a:pt x="208" y="15"/>
                </a:lnTo>
                <a:lnTo>
                  <a:pt x="211" y="10"/>
                </a:lnTo>
                <a:lnTo>
                  <a:pt x="211" y="10"/>
                </a:lnTo>
                <a:lnTo>
                  <a:pt x="211" y="8"/>
                </a:lnTo>
                <a:lnTo>
                  <a:pt x="211" y="5"/>
                </a:lnTo>
                <a:lnTo>
                  <a:pt x="213" y="5"/>
                </a:lnTo>
                <a:lnTo>
                  <a:pt x="213" y="3"/>
                </a:lnTo>
                <a:lnTo>
                  <a:pt x="213" y="3"/>
                </a:lnTo>
                <a:lnTo>
                  <a:pt x="213" y="3"/>
                </a:lnTo>
                <a:lnTo>
                  <a:pt x="215" y="3"/>
                </a:lnTo>
                <a:lnTo>
                  <a:pt x="218" y="3"/>
                </a:lnTo>
                <a:lnTo>
                  <a:pt x="220" y="3"/>
                </a:lnTo>
                <a:lnTo>
                  <a:pt x="227" y="5"/>
                </a:lnTo>
                <a:lnTo>
                  <a:pt x="230" y="5"/>
                </a:lnTo>
                <a:lnTo>
                  <a:pt x="234" y="5"/>
                </a:lnTo>
                <a:lnTo>
                  <a:pt x="244" y="3"/>
                </a:lnTo>
                <a:lnTo>
                  <a:pt x="249" y="0"/>
                </a:lnTo>
                <a:lnTo>
                  <a:pt x="251" y="3"/>
                </a:lnTo>
                <a:lnTo>
                  <a:pt x="253" y="3"/>
                </a:lnTo>
                <a:lnTo>
                  <a:pt x="256" y="5"/>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12" name="Google Shape;4485;p187">
            <a:extLst>
              <a:ext uri="{FF2B5EF4-FFF2-40B4-BE49-F238E27FC236}">
                <a16:creationId xmlns:a16="http://schemas.microsoft.com/office/drawing/2014/main" id="{5ACDE1DA-07ED-7AE3-DEBA-1D34213CB054}"/>
              </a:ext>
            </a:extLst>
          </p:cNvPr>
          <p:cNvSpPr/>
          <p:nvPr/>
        </p:nvSpPr>
        <p:spPr>
          <a:xfrm>
            <a:off x="9484644" y="4443794"/>
            <a:ext cx="1110595" cy="924214"/>
          </a:xfrm>
          <a:custGeom>
            <a:avLst/>
            <a:gdLst/>
            <a:ahLst/>
            <a:cxnLst/>
            <a:rect l="l" t="t" r="r" b="b"/>
            <a:pathLst>
              <a:path w="578" h="481" extrusionOk="0">
                <a:moveTo>
                  <a:pt x="343" y="5"/>
                </a:moveTo>
                <a:lnTo>
                  <a:pt x="346" y="5"/>
                </a:lnTo>
                <a:lnTo>
                  <a:pt x="350" y="5"/>
                </a:lnTo>
                <a:lnTo>
                  <a:pt x="355" y="5"/>
                </a:lnTo>
                <a:lnTo>
                  <a:pt x="357" y="7"/>
                </a:lnTo>
                <a:lnTo>
                  <a:pt x="357" y="7"/>
                </a:lnTo>
                <a:lnTo>
                  <a:pt x="360" y="12"/>
                </a:lnTo>
                <a:lnTo>
                  <a:pt x="360" y="12"/>
                </a:lnTo>
                <a:lnTo>
                  <a:pt x="360" y="14"/>
                </a:lnTo>
                <a:lnTo>
                  <a:pt x="372" y="19"/>
                </a:lnTo>
                <a:lnTo>
                  <a:pt x="374" y="19"/>
                </a:lnTo>
                <a:lnTo>
                  <a:pt x="376" y="17"/>
                </a:lnTo>
                <a:lnTo>
                  <a:pt x="379" y="14"/>
                </a:lnTo>
                <a:lnTo>
                  <a:pt x="379" y="12"/>
                </a:lnTo>
                <a:lnTo>
                  <a:pt x="379" y="10"/>
                </a:lnTo>
                <a:lnTo>
                  <a:pt x="379" y="7"/>
                </a:lnTo>
                <a:lnTo>
                  <a:pt x="381" y="7"/>
                </a:lnTo>
                <a:lnTo>
                  <a:pt x="381" y="7"/>
                </a:lnTo>
                <a:lnTo>
                  <a:pt x="386" y="7"/>
                </a:lnTo>
                <a:lnTo>
                  <a:pt x="388" y="5"/>
                </a:lnTo>
                <a:lnTo>
                  <a:pt x="395" y="3"/>
                </a:lnTo>
                <a:lnTo>
                  <a:pt x="400" y="3"/>
                </a:lnTo>
                <a:lnTo>
                  <a:pt x="400" y="3"/>
                </a:lnTo>
                <a:lnTo>
                  <a:pt x="398" y="3"/>
                </a:lnTo>
                <a:lnTo>
                  <a:pt x="395" y="7"/>
                </a:lnTo>
                <a:lnTo>
                  <a:pt x="395" y="7"/>
                </a:lnTo>
                <a:lnTo>
                  <a:pt x="398" y="10"/>
                </a:lnTo>
                <a:lnTo>
                  <a:pt x="402" y="12"/>
                </a:lnTo>
                <a:lnTo>
                  <a:pt x="402" y="14"/>
                </a:lnTo>
                <a:lnTo>
                  <a:pt x="402" y="14"/>
                </a:lnTo>
                <a:lnTo>
                  <a:pt x="402" y="17"/>
                </a:lnTo>
                <a:lnTo>
                  <a:pt x="402" y="19"/>
                </a:lnTo>
                <a:lnTo>
                  <a:pt x="405" y="21"/>
                </a:lnTo>
                <a:lnTo>
                  <a:pt x="405" y="24"/>
                </a:lnTo>
                <a:lnTo>
                  <a:pt x="412" y="24"/>
                </a:lnTo>
                <a:lnTo>
                  <a:pt x="417" y="29"/>
                </a:lnTo>
                <a:lnTo>
                  <a:pt x="417" y="33"/>
                </a:lnTo>
                <a:lnTo>
                  <a:pt x="417" y="33"/>
                </a:lnTo>
                <a:lnTo>
                  <a:pt x="417" y="48"/>
                </a:lnTo>
                <a:lnTo>
                  <a:pt x="417" y="48"/>
                </a:lnTo>
                <a:lnTo>
                  <a:pt x="419" y="52"/>
                </a:lnTo>
                <a:lnTo>
                  <a:pt x="426" y="57"/>
                </a:lnTo>
                <a:lnTo>
                  <a:pt x="436" y="64"/>
                </a:lnTo>
                <a:lnTo>
                  <a:pt x="440" y="64"/>
                </a:lnTo>
                <a:lnTo>
                  <a:pt x="447" y="62"/>
                </a:lnTo>
                <a:lnTo>
                  <a:pt x="450" y="64"/>
                </a:lnTo>
                <a:lnTo>
                  <a:pt x="459" y="67"/>
                </a:lnTo>
                <a:lnTo>
                  <a:pt x="462" y="69"/>
                </a:lnTo>
                <a:lnTo>
                  <a:pt x="464" y="71"/>
                </a:lnTo>
                <a:lnTo>
                  <a:pt x="464" y="74"/>
                </a:lnTo>
                <a:lnTo>
                  <a:pt x="464" y="74"/>
                </a:lnTo>
                <a:lnTo>
                  <a:pt x="464" y="74"/>
                </a:lnTo>
                <a:lnTo>
                  <a:pt x="464" y="74"/>
                </a:lnTo>
                <a:lnTo>
                  <a:pt x="464" y="74"/>
                </a:lnTo>
                <a:lnTo>
                  <a:pt x="464" y="76"/>
                </a:lnTo>
                <a:lnTo>
                  <a:pt x="464" y="76"/>
                </a:lnTo>
                <a:lnTo>
                  <a:pt x="462" y="76"/>
                </a:lnTo>
                <a:lnTo>
                  <a:pt x="462" y="78"/>
                </a:lnTo>
                <a:lnTo>
                  <a:pt x="462" y="78"/>
                </a:lnTo>
                <a:lnTo>
                  <a:pt x="462" y="78"/>
                </a:lnTo>
                <a:lnTo>
                  <a:pt x="464" y="83"/>
                </a:lnTo>
                <a:lnTo>
                  <a:pt x="464" y="90"/>
                </a:lnTo>
                <a:lnTo>
                  <a:pt x="466" y="93"/>
                </a:lnTo>
                <a:lnTo>
                  <a:pt x="471" y="102"/>
                </a:lnTo>
                <a:lnTo>
                  <a:pt x="471" y="104"/>
                </a:lnTo>
                <a:lnTo>
                  <a:pt x="471" y="104"/>
                </a:lnTo>
                <a:lnTo>
                  <a:pt x="469" y="104"/>
                </a:lnTo>
                <a:lnTo>
                  <a:pt x="462" y="102"/>
                </a:lnTo>
                <a:lnTo>
                  <a:pt x="459" y="102"/>
                </a:lnTo>
                <a:lnTo>
                  <a:pt x="455" y="104"/>
                </a:lnTo>
                <a:lnTo>
                  <a:pt x="452" y="109"/>
                </a:lnTo>
                <a:lnTo>
                  <a:pt x="452" y="114"/>
                </a:lnTo>
                <a:lnTo>
                  <a:pt x="452" y="114"/>
                </a:lnTo>
                <a:lnTo>
                  <a:pt x="452" y="119"/>
                </a:lnTo>
                <a:lnTo>
                  <a:pt x="452" y="119"/>
                </a:lnTo>
                <a:lnTo>
                  <a:pt x="450" y="121"/>
                </a:lnTo>
                <a:lnTo>
                  <a:pt x="445" y="130"/>
                </a:lnTo>
                <a:lnTo>
                  <a:pt x="436" y="138"/>
                </a:lnTo>
                <a:lnTo>
                  <a:pt x="436" y="140"/>
                </a:lnTo>
                <a:lnTo>
                  <a:pt x="436" y="140"/>
                </a:lnTo>
                <a:lnTo>
                  <a:pt x="436" y="147"/>
                </a:lnTo>
                <a:lnTo>
                  <a:pt x="438" y="154"/>
                </a:lnTo>
                <a:lnTo>
                  <a:pt x="445" y="159"/>
                </a:lnTo>
                <a:lnTo>
                  <a:pt x="447" y="164"/>
                </a:lnTo>
                <a:lnTo>
                  <a:pt x="447" y="164"/>
                </a:lnTo>
                <a:lnTo>
                  <a:pt x="443" y="166"/>
                </a:lnTo>
                <a:lnTo>
                  <a:pt x="443" y="168"/>
                </a:lnTo>
                <a:lnTo>
                  <a:pt x="440" y="176"/>
                </a:lnTo>
                <a:lnTo>
                  <a:pt x="440" y="178"/>
                </a:lnTo>
                <a:lnTo>
                  <a:pt x="440" y="178"/>
                </a:lnTo>
                <a:lnTo>
                  <a:pt x="440" y="178"/>
                </a:lnTo>
                <a:lnTo>
                  <a:pt x="440" y="180"/>
                </a:lnTo>
                <a:lnTo>
                  <a:pt x="440" y="180"/>
                </a:lnTo>
                <a:lnTo>
                  <a:pt x="445" y="185"/>
                </a:lnTo>
                <a:lnTo>
                  <a:pt x="445" y="187"/>
                </a:lnTo>
                <a:lnTo>
                  <a:pt x="447" y="192"/>
                </a:lnTo>
                <a:lnTo>
                  <a:pt x="450" y="194"/>
                </a:lnTo>
                <a:lnTo>
                  <a:pt x="450" y="197"/>
                </a:lnTo>
                <a:lnTo>
                  <a:pt x="455" y="199"/>
                </a:lnTo>
                <a:lnTo>
                  <a:pt x="455" y="199"/>
                </a:lnTo>
                <a:lnTo>
                  <a:pt x="457" y="202"/>
                </a:lnTo>
                <a:lnTo>
                  <a:pt x="457" y="204"/>
                </a:lnTo>
                <a:lnTo>
                  <a:pt x="457" y="206"/>
                </a:lnTo>
                <a:lnTo>
                  <a:pt x="459" y="209"/>
                </a:lnTo>
                <a:lnTo>
                  <a:pt x="462" y="209"/>
                </a:lnTo>
                <a:lnTo>
                  <a:pt x="464" y="209"/>
                </a:lnTo>
                <a:lnTo>
                  <a:pt x="466" y="209"/>
                </a:lnTo>
                <a:lnTo>
                  <a:pt x="469" y="209"/>
                </a:lnTo>
                <a:lnTo>
                  <a:pt x="469" y="209"/>
                </a:lnTo>
                <a:lnTo>
                  <a:pt x="481" y="213"/>
                </a:lnTo>
                <a:lnTo>
                  <a:pt x="485" y="216"/>
                </a:lnTo>
                <a:lnTo>
                  <a:pt x="504" y="228"/>
                </a:lnTo>
                <a:lnTo>
                  <a:pt x="507" y="228"/>
                </a:lnTo>
                <a:lnTo>
                  <a:pt x="511" y="230"/>
                </a:lnTo>
                <a:lnTo>
                  <a:pt x="514" y="230"/>
                </a:lnTo>
                <a:lnTo>
                  <a:pt x="516" y="232"/>
                </a:lnTo>
                <a:lnTo>
                  <a:pt x="516" y="235"/>
                </a:lnTo>
                <a:lnTo>
                  <a:pt x="519" y="235"/>
                </a:lnTo>
                <a:lnTo>
                  <a:pt x="519" y="235"/>
                </a:lnTo>
                <a:lnTo>
                  <a:pt x="526" y="235"/>
                </a:lnTo>
                <a:lnTo>
                  <a:pt x="554" y="228"/>
                </a:lnTo>
                <a:lnTo>
                  <a:pt x="559" y="228"/>
                </a:lnTo>
                <a:lnTo>
                  <a:pt x="566" y="223"/>
                </a:lnTo>
                <a:lnTo>
                  <a:pt x="571" y="223"/>
                </a:lnTo>
                <a:lnTo>
                  <a:pt x="571" y="223"/>
                </a:lnTo>
                <a:lnTo>
                  <a:pt x="571" y="230"/>
                </a:lnTo>
                <a:lnTo>
                  <a:pt x="571" y="230"/>
                </a:lnTo>
                <a:lnTo>
                  <a:pt x="571" y="235"/>
                </a:lnTo>
                <a:lnTo>
                  <a:pt x="575" y="239"/>
                </a:lnTo>
                <a:lnTo>
                  <a:pt x="578" y="244"/>
                </a:lnTo>
                <a:lnTo>
                  <a:pt x="578" y="244"/>
                </a:lnTo>
                <a:lnTo>
                  <a:pt x="578" y="249"/>
                </a:lnTo>
                <a:lnTo>
                  <a:pt x="575" y="251"/>
                </a:lnTo>
                <a:lnTo>
                  <a:pt x="573" y="254"/>
                </a:lnTo>
                <a:lnTo>
                  <a:pt x="571" y="256"/>
                </a:lnTo>
                <a:lnTo>
                  <a:pt x="571" y="258"/>
                </a:lnTo>
                <a:lnTo>
                  <a:pt x="568" y="263"/>
                </a:lnTo>
                <a:lnTo>
                  <a:pt x="568" y="266"/>
                </a:lnTo>
                <a:lnTo>
                  <a:pt x="564" y="270"/>
                </a:lnTo>
                <a:lnTo>
                  <a:pt x="556" y="277"/>
                </a:lnTo>
                <a:lnTo>
                  <a:pt x="552" y="282"/>
                </a:lnTo>
                <a:lnTo>
                  <a:pt x="545" y="292"/>
                </a:lnTo>
                <a:lnTo>
                  <a:pt x="542" y="296"/>
                </a:lnTo>
                <a:lnTo>
                  <a:pt x="542" y="296"/>
                </a:lnTo>
                <a:lnTo>
                  <a:pt x="542" y="301"/>
                </a:lnTo>
                <a:lnTo>
                  <a:pt x="547" y="313"/>
                </a:lnTo>
                <a:lnTo>
                  <a:pt x="545" y="313"/>
                </a:lnTo>
                <a:lnTo>
                  <a:pt x="542" y="313"/>
                </a:lnTo>
                <a:lnTo>
                  <a:pt x="542" y="313"/>
                </a:lnTo>
                <a:lnTo>
                  <a:pt x="542" y="315"/>
                </a:lnTo>
                <a:lnTo>
                  <a:pt x="542" y="315"/>
                </a:lnTo>
                <a:lnTo>
                  <a:pt x="542" y="318"/>
                </a:lnTo>
                <a:lnTo>
                  <a:pt x="542" y="320"/>
                </a:lnTo>
                <a:lnTo>
                  <a:pt x="540" y="320"/>
                </a:lnTo>
                <a:lnTo>
                  <a:pt x="540" y="320"/>
                </a:lnTo>
                <a:lnTo>
                  <a:pt x="538" y="320"/>
                </a:lnTo>
                <a:lnTo>
                  <a:pt x="538" y="320"/>
                </a:lnTo>
                <a:lnTo>
                  <a:pt x="535" y="320"/>
                </a:lnTo>
                <a:lnTo>
                  <a:pt x="535" y="322"/>
                </a:lnTo>
                <a:lnTo>
                  <a:pt x="530" y="320"/>
                </a:lnTo>
                <a:lnTo>
                  <a:pt x="528" y="320"/>
                </a:lnTo>
                <a:lnTo>
                  <a:pt x="526" y="322"/>
                </a:lnTo>
                <a:lnTo>
                  <a:pt x="523" y="327"/>
                </a:lnTo>
                <a:lnTo>
                  <a:pt x="521" y="327"/>
                </a:lnTo>
                <a:lnTo>
                  <a:pt x="519" y="330"/>
                </a:lnTo>
                <a:lnTo>
                  <a:pt x="519" y="332"/>
                </a:lnTo>
                <a:lnTo>
                  <a:pt x="519" y="334"/>
                </a:lnTo>
                <a:lnTo>
                  <a:pt x="516" y="334"/>
                </a:lnTo>
                <a:lnTo>
                  <a:pt x="516" y="334"/>
                </a:lnTo>
                <a:lnTo>
                  <a:pt x="516" y="332"/>
                </a:lnTo>
                <a:lnTo>
                  <a:pt x="509" y="332"/>
                </a:lnTo>
                <a:lnTo>
                  <a:pt x="507" y="332"/>
                </a:lnTo>
                <a:lnTo>
                  <a:pt x="504" y="332"/>
                </a:lnTo>
                <a:lnTo>
                  <a:pt x="502" y="334"/>
                </a:lnTo>
                <a:lnTo>
                  <a:pt x="500" y="339"/>
                </a:lnTo>
                <a:lnTo>
                  <a:pt x="497" y="339"/>
                </a:lnTo>
                <a:lnTo>
                  <a:pt x="497" y="341"/>
                </a:lnTo>
                <a:lnTo>
                  <a:pt x="495" y="341"/>
                </a:lnTo>
                <a:lnTo>
                  <a:pt x="493" y="341"/>
                </a:lnTo>
                <a:lnTo>
                  <a:pt x="490" y="341"/>
                </a:lnTo>
                <a:lnTo>
                  <a:pt x="488" y="344"/>
                </a:lnTo>
                <a:lnTo>
                  <a:pt x="485" y="346"/>
                </a:lnTo>
                <a:lnTo>
                  <a:pt x="485" y="348"/>
                </a:lnTo>
                <a:lnTo>
                  <a:pt x="485" y="348"/>
                </a:lnTo>
                <a:lnTo>
                  <a:pt x="485" y="360"/>
                </a:lnTo>
                <a:lnTo>
                  <a:pt x="485" y="363"/>
                </a:lnTo>
                <a:lnTo>
                  <a:pt x="485" y="363"/>
                </a:lnTo>
                <a:lnTo>
                  <a:pt x="485" y="365"/>
                </a:lnTo>
                <a:lnTo>
                  <a:pt x="483" y="365"/>
                </a:lnTo>
                <a:lnTo>
                  <a:pt x="483" y="365"/>
                </a:lnTo>
                <a:lnTo>
                  <a:pt x="481" y="365"/>
                </a:lnTo>
                <a:lnTo>
                  <a:pt x="481" y="363"/>
                </a:lnTo>
                <a:lnTo>
                  <a:pt x="481" y="363"/>
                </a:lnTo>
                <a:lnTo>
                  <a:pt x="476" y="363"/>
                </a:lnTo>
                <a:lnTo>
                  <a:pt x="471" y="365"/>
                </a:lnTo>
                <a:lnTo>
                  <a:pt x="469" y="367"/>
                </a:lnTo>
                <a:lnTo>
                  <a:pt x="464" y="365"/>
                </a:lnTo>
                <a:lnTo>
                  <a:pt x="462" y="367"/>
                </a:lnTo>
                <a:lnTo>
                  <a:pt x="459" y="367"/>
                </a:lnTo>
                <a:lnTo>
                  <a:pt x="457" y="370"/>
                </a:lnTo>
                <a:lnTo>
                  <a:pt x="455" y="375"/>
                </a:lnTo>
                <a:lnTo>
                  <a:pt x="455" y="375"/>
                </a:lnTo>
                <a:lnTo>
                  <a:pt x="455" y="377"/>
                </a:lnTo>
                <a:lnTo>
                  <a:pt x="455" y="379"/>
                </a:lnTo>
                <a:lnTo>
                  <a:pt x="455" y="379"/>
                </a:lnTo>
                <a:lnTo>
                  <a:pt x="447" y="389"/>
                </a:lnTo>
                <a:lnTo>
                  <a:pt x="447" y="389"/>
                </a:lnTo>
                <a:lnTo>
                  <a:pt x="447" y="391"/>
                </a:lnTo>
                <a:lnTo>
                  <a:pt x="445" y="391"/>
                </a:lnTo>
                <a:lnTo>
                  <a:pt x="445" y="391"/>
                </a:lnTo>
                <a:lnTo>
                  <a:pt x="445" y="394"/>
                </a:lnTo>
                <a:lnTo>
                  <a:pt x="443" y="396"/>
                </a:lnTo>
                <a:lnTo>
                  <a:pt x="443" y="396"/>
                </a:lnTo>
                <a:lnTo>
                  <a:pt x="440" y="396"/>
                </a:lnTo>
                <a:lnTo>
                  <a:pt x="440" y="394"/>
                </a:lnTo>
                <a:lnTo>
                  <a:pt x="440" y="394"/>
                </a:lnTo>
                <a:lnTo>
                  <a:pt x="440" y="394"/>
                </a:lnTo>
                <a:lnTo>
                  <a:pt x="438" y="394"/>
                </a:lnTo>
                <a:lnTo>
                  <a:pt x="438" y="396"/>
                </a:lnTo>
                <a:lnTo>
                  <a:pt x="438" y="396"/>
                </a:lnTo>
                <a:lnTo>
                  <a:pt x="429" y="396"/>
                </a:lnTo>
                <a:lnTo>
                  <a:pt x="424" y="396"/>
                </a:lnTo>
                <a:lnTo>
                  <a:pt x="421" y="394"/>
                </a:lnTo>
                <a:lnTo>
                  <a:pt x="419" y="396"/>
                </a:lnTo>
                <a:lnTo>
                  <a:pt x="417" y="401"/>
                </a:lnTo>
                <a:lnTo>
                  <a:pt x="417" y="403"/>
                </a:lnTo>
                <a:lnTo>
                  <a:pt x="414" y="410"/>
                </a:lnTo>
                <a:lnTo>
                  <a:pt x="412" y="412"/>
                </a:lnTo>
                <a:lnTo>
                  <a:pt x="410" y="412"/>
                </a:lnTo>
                <a:lnTo>
                  <a:pt x="407" y="415"/>
                </a:lnTo>
                <a:lnTo>
                  <a:pt x="407" y="417"/>
                </a:lnTo>
                <a:lnTo>
                  <a:pt x="405" y="420"/>
                </a:lnTo>
                <a:lnTo>
                  <a:pt x="405" y="422"/>
                </a:lnTo>
                <a:lnTo>
                  <a:pt x="400" y="422"/>
                </a:lnTo>
                <a:lnTo>
                  <a:pt x="395" y="424"/>
                </a:lnTo>
                <a:lnTo>
                  <a:pt x="393" y="427"/>
                </a:lnTo>
                <a:lnTo>
                  <a:pt x="393" y="429"/>
                </a:lnTo>
                <a:lnTo>
                  <a:pt x="393" y="429"/>
                </a:lnTo>
                <a:lnTo>
                  <a:pt x="410" y="429"/>
                </a:lnTo>
                <a:lnTo>
                  <a:pt x="410" y="429"/>
                </a:lnTo>
                <a:lnTo>
                  <a:pt x="410" y="434"/>
                </a:lnTo>
                <a:lnTo>
                  <a:pt x="407" y="436"/>
                </a:lnTo>
                <a:lnTo>
                  <a:pt x="407" y="436"/>
                </a:lnTo>
                <a:lnTo>
                  <a:pt x="407" y="436"/>
                </a:lnTo>
                <a:lnTo>
                  <a:pt x="407" y="439"/>
                </a:lnTo>
                <a:lnTo>
                  <a:pt x="407" y="441"/>
                </a:lnTo>
                <a:lnTo>
                  <a:pt x="407" y="441"/>
                </a:lnTo>
                <a:lnTo>
                  <a:pt x="410" y="441"/>
                </a:lnTo>
                <a:lnTo>
                  <a:pt x="410" y="443"/>
                </a:lnTo>
                <a:lnTo>
                  <a:pt x="407" y="443"/>
                </a:lnTo>
                <a:lnTo>
                  <a:pt x="400" y="450"/>
                </a:lnTo>
                <a:lnTo>
                  <a:pt x="402" y="453"/>
                </a:lnTo>
                <a:lnTo>
                  <a:pt x="400" y="453"/>
                </a:lnTo>
                <a:lnTo>
                  <a:pt x="398" y="455"/>
                </a:lnTo>
                <a:lnTo>
                  <a:pt x="395" y="455"/>
                </a:lnTo>
                <a:lnTo>
                  <a:pt x="395" y="453"/>
                </a:lnTo>
                <a:lnTo>
                  <a:pt x="395" y="450"/>
                </a:lnTo>
                <a:lnTo>
                  <a:pt x="393" y="450"/>
                </a:lnTo>
                <a:lnTo>
                  <a:pt x="391" y="448"/>
                </a:lnTo>
                <a:lnTo>
                  <a:pt x="388" y="448"/>
                </a:lnTo>
                <a:lnTo>
                  <a:pt x="383" y="450"/>
                </a:lnTo>
                <a:lnTo>
                  <a:pt x="381" y="453"/>
                </a:lnTo>
                <a:lnTo>
                  <a:pt x="379" y="455"/>
                </a:lnTo>
                <a:lnTo>
                  <a:pt x="376" y="455"/>
                </a:lnTo>
                <a:lnTo>
                  <a:pt x="374" y="455"/>
                </a:lnTo>
                <a:lnTo>
                  <a:pt x="372" y="455"/>
                </a:lnTo>
                <a:lnTo>
                  <a:pt x="367" y="455"/>
                </a:lnTo>
                <a:lnTo>
                  <a:pt x="365" y="457"/>
                </a:lnTo>
                <a:lnTo>
                  <a:pt x="360" y="457"/>
                </a:lnTo>
                <a:lnTo>
                  <a:pt x="357" y="460"/>
                </a:lnTo>
                <a:lnTo>
                  <a:pt x="355" y="462"/>
                </a:lnTo>
                <a:lnTo>
                  <a:pt x="355" y="465"/>
                </a:lnTo>
                <a:lnTo>
                  <a:pt x="355" y="465"/>
                </a:lnTo>
                <a:lnTo>
                  <a:pt x="355" y="467"/>
                </a:lnTo>
                <a:lnTo>
                  <a:pt x="357" y="469"/>
                </a:lnTo>
                <a:lnTo>
                  <a:pt x="355" y="472"/>
                </a:lnTo>
                <a:lnTo>
                  <a:pt x="350" y="472"/>
                </a:lnTo>
                <a:lnTo>
                  <a:pt x="350" y="472"/>
                </a:lnTo>
                <a:lnTo>
                  <a:pt x="348" y="469"/>
                </a:lnTo>
                <a:lnTo>
                  <a:pt x="348" y="467"/>
                </a:lnTo>
                <a:lnTo>
                  <a:pt x="346" y="465"/>
                </a:lnTo>
                <a:lnTo>
                  <a:pt x="346" y="465"/>
                </a:lnTo>
                <a:lnTo>
                  <a:pt x="343" y="465"/>
                </a:lnTo>
                <a:lnTo>
                  <a:pt x="341" y="465"/>
                </a:lnTo>
                <a:lnTo>
                  <a:pt x="329" y="465"/>
                </a:lnTo>
                <a:lnTo>
                  <a:pt x="327" y="465"/>
                </a:lnTo>
                <a:lnTo>
                  <a:pt x="324" y="467"/>
                </a:lnTo>
                <a:lnTo>
                  <a:pt x="322" y="469"/>
                </a:lnTo>
                <a:lnTo>
                  <a:pt x="322" y="474"/>
                </a:lnTo>
                <a:lnTo>
                  <a:pt x="319" y="479"/>
                </a:lnTo>
                <a:lnTo>
                  <a:pt x="322" y="479"/>
                </a:lnTo>
                <a:lnTo>
                  <a:pt x="324" y="479"/>
                </a:lnTo>
                <a:lnTo>
                  <a:pt x="324" y="479"/>
                </a:lnTo>
                <a:lnTo>
                  <a:pt x="324" y="481"/>
                </a:lnTo>
                <a:lnTo>
                  <a:pt x="322" y="481"/>
                </a:lnTo>
                <a:lnTo>
                  <a:pt x="310" y="481"/>
                </a:lnTo>
                <a:lnTo>
                  <a:pt x="308" y="481"/>
                </a:lnTo>
                <a:lnTo>
                  <a:pt x="308" y="479"/>
                </a:lnTo>
                <a:lnTo>
                  <a:pt x="315" y="479"/>
                </a:lnTo>
                <a:lnTo>
                  <a:pt x="315" y="479"/>
                </a:lnTo>
                <a:lnTo>
                  <a:pt x="315" y="474"/>
                </a:lnTo>
                <a:lnTo>
                  <a:pt x="315" y="472"/>
                </a:lnTo>
                <a:lnTo>
                  <a:pt x="315" y="472"/>
                </a:lnTo>
                <a:lnTo>
                  <a:pt x="303" y="472"/>
                </a:lnTo>
                <a:lnTo>
                  <a:pt x="301" y="469"/>
                </a:lnTo>
                <a:lnTo>
                  <a:pt x="298" y="467"/>
                </a:lnTo>
                <a:lnTo>
                  <a:pt x="293" y="467"/>
                </a:lnTo>
                <a:lnTo>
                  <a:pt x="289" y="467"/>
                </a:lnTo>
                <a:lnTo>
                  <a:pt x="284" y="469"/>
                </a:lnTo>
                <a:lnTo>
                  <a:pt x="284" y="467"/>
                </a:lnTo>
                <a:lnTo>
                  <a:pt x="284" y="465"/>
                </a:lnTo>
                <a:lnTo>
                  <a:pt x="284" y="465"/>
                </a:lnTo>
                <a:lnTo>
                  <a:pt x="282" y="465"/>
                </a:lnTo>
                <a:lnTo>
                  <a:pt x="279" y="465"/>
                </a:lnTo>
                <a:lnTo>
                  <a:pt x="274" y="467"/>
                </a:lnTo>
                <a:lnTo>
                  <a:pt x="277" y="467"/>
                </a:lnTo>
                <a:lnTo>
                  <a:pt x="282" y="472"/>
                </a:lnTo>
                <a:lnTo>
                  <a:pt x="284" y="474"/>
                </a:lnTo>
                <a:lnTo>
                  <a:pt x="284" y="474"/>
                </a:lnTo>
                <a:lnTo>
                  <a:pt x="279" y="474"/>
                </a:lnTo>
                <a:lnTo>
                  <a:pt x="277" y="474"/>
                </a:lnTo>
                <a:lnTo>
                  <a:pt x="274" y="476"/>
                </a:lnTo>
                <a:lnTo>
                  <a:pt x="274" y="479"/>
                </a:lnTo>
                <a:lnTo>
                  <a:pt x="272" y="479"/>
                </a:lnTo>
                <a:lnTo>
                  <a:pt x="267" y="479"/>
                </a:lnTo>
                <a:lnTo>
                  <a:pt x="260" y="476"/>
                </a:lnTo>
                <a:lnTo>
                  <a:pt x="258" y="474"/>
                </a:lnTo>
                <a:lnTo>
                  <a:pt x="258" y="472"/>
                </a:lnTo>
                <a:lnTo>
                  <a:pt x="258" y="469"/>
                </a:lnTo>
                <a:lnTo>
                  <a:pt x="265" y="467"/>
                </a:lnTo>
                <a:lnTo>
                  <a:pt x="263" y="467"/>
                </a:lnTo>
                <a:lnTo>
                  <a:pt x="263" y="465"/>
                </a:lnTo>
                <a:lnTo>
                  <a:pt x="260" y="465"/>
                </a:lnTo>
                <a:lnTo>
                  <a:pt x="258" y="465"/>
                </a:lnTo>
                <a:lnTo>
                  <a:pt x="258" y="462"/>
                </a:lnTo>
                <a:lnTo>
                  <a:pt x="255" y="460"/>
                </a:lnTo>
                <a:lnTo>
                  <a:pt x="253" y="460"/>
                </a:lnTo>
                <a:lnTo>
                  <a:pt x="248" y="460"/>
                </a:lnTo>
                <a:lnTo>
                  <a:pt x="244" y="455"/>
                </a:lnTo>
                <a:lnTo>
                  <a:pt x="244" y="453"/>
                </a:lnTo>
                <a:lnTo>
                  <a:pt x="241" y="450"/>
                </a:lnTo>
                <a:lnTo>
                  <a:pt x="232" y="450"/>
                </a:lnTo>
                <a:lnTo>
                  <a:pt x="232" y="450"/>
                </a:lnTo>
                <a:lnTo>
                  <a:pt x="232" y="450"/>
                </a:lnTo>
                <a:lnTo>
                  <a:pt x="229" y="453"/>
                </a:lnTo>
                <a:lnTo>
                  <a:pt x="229" y="453"/>
                </a:lnTo>
                <a:lnTo>
                  <a:pt x="229" y="453"/>
                </a:lnTo>
                <a:lnTo>
                  <a:pt x="227" y="453"/>
                </a:lnTo>
                <a:lnTo>
                  <a:pt x="227" y="450"/>
                </a:lnTo>
                <a:lnTo>
                  <a:pt x="225" y="450"/>
                </a:lnTo>
                <a:lnTo>
                  <a:pt x="222" y="448"/>
                </a:lnTo>
                <a:lnTo>
                  <a:pt x="220" y="443"/>
                </a:lnTo>
                <a:lnTo>
                  <a:pt x="218" y="443"/>
                </a:lnTo>
                <a:lnTo>
                  <a:pt x="215" y="446"/>
                </a:lnTo>
                <a:lnTo>
                  <a:pt x="213" y="446"/>
                </a:lnTo>
                <a:lnTo>
                  <a:pt x="210" y="446"/>
                </a:lnTo>
                <a:lnTo>
                  <a:pt x="210" y="446"/>
                </a:lnTo>
                <a:lnTo>
                  <a:pt x="208" y="443"/>
                </a:lnTo>
                <a:lnTo>
                  <a:pt x="203" y="443"/>
                </a:lnTo>
                <a:lnTo>
                  <a:pt x="199" y="443"/>
                </a:lnTo>
                <a:lnTo>
                  <a:pt x="196" y="446"/>
                </a:lnTo>
                <a:lnTo>
                  <a:pt x="194" y="443"/>
                </a:lnTo>
                <a:lnTo>
                  <a:pt x="189" y="443"/>
                </a:lnTo>
                <a:lnTo>
                  <a:pt x="187" y="443"/>
                </a:lnTo>
                <a:lnTo>
                  <a:pt x="187" y="441"/>
                </a:lnTo>
                <a:lnTo>
                  <a:pt x="187" y="439"/>
                </a:lnTo>
                <a:lnTo>
                  <a:pt x="187" y="436"/>
                </a:lnTo>
                <a:lnTo>
                  <a:pt x="189" y="431"/>
                </a:lnTo>
                <a:lnTo>
                  <a:pt x="189" y="431"/>
                </a:lnTo>
                <a:lnTo>
                  <a:pt x="189" y="429"/>
                </a:lnTo>
                <a:lnTo>
                  <a:pt x="189" y="429"/>
                </a:lnTo>
                <a:lnTo>
                  <a:pt x="189" y="429"/>
                </a:lnTo>
                <a:lnTo>
                  <a:pt x="187" y="427"/>
                </a:lnTo>
                <a:lnTo>
                  <a:pt x="187" y="427"/>
                </a:lnTo>
                <a:lnTo>
                  <a:pt x="187" y="415"/>
                </a:lnTo>
                <a:lnTo>
                  <a:pt x="182" y="410"/>
                </a:lnTo>
                <a:lnTo>
                  <a:pt x="158" y="417"/>
                </a:lnTo>
                <a:lnTo>
                  <a:pt x="151" y="415"/>
                </a:lnTo>
                <a:lnTo>
                  <a:pt x="149" y="417"/>
                </a:lnTo>
                <a:lnTo>
                  <a:pt x="139" y="417"/>
                </a:lnTo>
                <a:lnTo>
                  <a:pt x="135" y="415"/>
                </a:lnTo>
                <a:lnTo>
                  <a:pt x="130" y="410"/>
                </a:lnTo>
                <a:lnTo>
                  <a:pt x="130" y="405"/>
                </a:lnTo>
                <a:lnTo>
                  <a:pt x="132" y="401"/>
                </a:lnTo>
                <a:lnTo>
                  <a:pt x="137" y="398"/>
                </a:lnTo>
                <a:lnTo>
                  <a:pt x="151" y="398"/>
                </a:lnTo>
                <a:lnTo>
                  <a:pt x="156" y="396"/>
                </a:lnTo>
                <a:lnTo>
                  <a:pt x="161" y="394"/>
                </a:lnTo>
                <a:lnTo>
                  <a:pt x="163" y="389"/>
                </a:lnTo>
                <a:lnTo>
                  <a:pt x="165" y="384"/>
                </a:lnTo>
                <a:lnTo>
                  <a:pt x="165" y="379"/>
                </a:lnTo>
                <a:lnTo>
                  <a:pt x="161" y="382"/>
                </a:lnTo>
                <a:lnTo>
                  <a:pt x="156" y="384"/>
                </a:lnTo>
                <a:lnTo>
                  <a:pt x="151" y="384"/>
                </a:lnTo>
                <a:lnTo>
                  <a:pt x="146" y="379"/>
                </a:lnTo>
                <a:lnTo>
                  <a:pt x="146" y="375"/>
                </a:lnTo>
                <a:lnTo>
                  <a:pt x="146" y="375"/>
                </a:lnTo>
                <a:lnTo>
                  <a:pt x="144" y="372"/>
                </a:lnTo>
                <a:lnTo>
                  <a:pt x="142" y="372"/>
                </a:lnTo>
                <a:lnTo>
                  <a:pt x="139" y="370"/>
                </a:lnTo>
                <a:lnTo>
                  <a:pt x="137" y="372"/>
                </a:lnTo>
                <a:lnTo>
                  <a:pt x="135" y="370"/>
                </a:lnTo>
                <a:lnTo>
                  <a:pt x="132" y="367"/>
                </a:lnTo>
                <a:lnTo>
                  <a:pt x="132" y="367"/>
                </a:lnTo>
                <a:lnTo>
                  <a:pt x="132" y="367"/>
                </a:lnTo>
                <a:lnTo>
                  <a:pt x="130" y="370"/>
                </a:lnTo>
                <a:lnTo>
                  <a:pt x="130" y="375"/>
                </a:lnTo>
                <a:lnTo>
                  <a:pt x="130" y="377"/>
                </a:lnTo>
                <a:lnTo>
                  <a:pt x="130" y="379"/>
                </a:lnTo>
                <a:lnTo>
                  <a:pt x="132" y="382"/>
                </a:lnTo>
                <a:lnTo>
                  <a:pt x="135" y="384"/>
                </a:lnTo>
                <a:lnTo>
                  <a:pt x="137" y="386"/>
                </a:lnTo>
                <a:lnTo>
                  <a:pt x="137" y="391"/>
                </a:lnTo>
                <a:lnTo>
                  <a:pt x="137" y="396"/>
                </a:lnTo>
                <a:lnTo>
                  <a:pt x="132" y="398"/>
                </a:lnTo>
                <a:lnTo>
                  <a:pt x="128" y="398"/>
                </a:lnTo>
                <a:lnTo>
                  <a:pt x="125" y="398"/>
                </a:lnTo>
                <a:lnTo>
                  <a:pt x="116" y="394"/>
                </a:lnTo>
                <a:lnTo>
                  <a:pt x="111" y="396"/>
                </a:lnTo>
                <a:lnTo>
                  <a:pt x="109" y="396"/>
                </a:lnTo>
                <a:lnTo>
                  <a:pt x="106" y="398"/>
                </a:lnTo>
                <a:lnTo>
                  <a:pt x="104" y="398"/>
                </a:lnTo>
                <a:lnTo>
                  <a:pt x="101" y="403"/>
                </a:lnTo>
                <a:lnTo>
                  <a:pt x="104" y="403"/>
                </a:lnTo>
                <a:lnTo>
                  <a:pt x="104" y="405"/>
                </a:lnTo>
                <a:lnTo>
                  <a:pt x="106" y="408"/>
                </a:lnTo>
                <a:lnTo>
                  <a:pt x="99" y="408"/>
                </a:lnTo>
                <a:lnTo>
                  <a:pt x="92" y="403"/>
                </a:lnTo>
                <a:lnTo>
                  <a:pt x="87" y="398"/>
                </a:lnTo>
                <a:lnTo>
                  <a:pt x="85" y="391"/>
                </a:lnTo>
                <a:lnTo>
                  <a:pt x="85" y="379"/>
                </a:lnTo>
                <a:lnTo>
                  <a:pt x="85" y="375"/>
                </a:lnTo>
                <a:lnTo>
                  <a:pt x="82" y="370"/>
                </a:lnTo>
                <a:lnTo>
                  <a:pt x="82" y="367"/>
                </a:lnTo>
                <a:lnTo>
                  <a:pt x="80" y="363"/>
                </a:lnTo>
                <a:lnTo>
                  <a:pt x="75" y="363"/>
                </a:lnTo>
                <a:lnTo>
                  <a:pt x="75" y="363"/>
                </a:lnTo>
                <a:lnTo>
                  <a:pt x="82" y="372"/>
                </a:lnTo>
                <a:lnTo>
                  <a:pt x="82" y="375"/>
                </a:lnTo>
                <a:lnTo>
                  <a:pt x="82" y="391"/>
                </a:lnTo>
                <a:lnTo>
                  <a:pt x="85" y="398"/>
                </a:lnTo>
                <a:lnTo>
                  <a:pt x="90" y="403"/>
                </a:lnTo>
                <a:lnTo>
                  <a:pt x="94" y="405"/>
                </a:lnTo>
                <a:lnTo>
                  <a:pt x="99" y="410"/>
                </a:lnTo>
                <a:lnTo>
                  <a:pt x="92" y="412"/>
                </a:lnTo>
                <a:lnTo>
                  <a:pt x="68" y="412"/>
                </a:lnTo>
                <a:lnTo>
                  <a:pt x="61" y="410"/>
                </a:lnTo>
                <a:lnTo>
                  <a:pt x="56" y="408"/>
                </a:lnTo>
                <a:lnTo>
                  <a:pt x="56" y="405"/>
                </a:lnTo>
                <a:lnTo>
                  <a:pt x="59" y="403"/>
                </a:lnTo>
                <a:lnTo>
                  <a:pt x="59" y="398"/>
                </a:lnTo>
                <a:lnTo>
                  <a:pt x="59" y="394"/>
                </a:lnTo>
                <a:lnTo>
                  <a:pt x="54" y="389"/>
                </a:lnTo>
                <a:lnTo>
                  <a:pt x="47" y="389"/>
                </a:lnTo>
                <a:lnTo>
                  <a:pt x="0" y="386"/>
                </a:lnTo>
                <a:lnTo>
                  <a:pt x="0" y="384"/>
                </a:lnTo>
                <a:lnTo>
                  <a:pt x="2" y="382"/>
                </a:lnTo>
                <a:lnTo>
                  <a:pt x="2" y="379"/>
                </a:lnTo>
                <a:lnTo>
                  <a:pt x="2" y="379"/>
                </a:lnTo>
                <a:lnTo>
                  <a:pt x="2" y="379"/>
                </a:lnTo>
                <a:lnTo>
                  <a:pt x="2" y="379"/>
                </a:lnTo>
                <a:lnTo>
                  <a:pt x="2" y="379"/>
                </a:lnTo>
                <a:lnTo>
                  <a:pt x="4" y="379"/>
                </a:lnTo>
                <a:lnTo>
                  <a:pt x="7" y="379"/>
                </a:lnTo>
                <a:lnTo>
                  <a:pt x="7" y="377"/>
                </a:lnTo>
                <a:lnTo>
                  <a:pt x="9" y="377"/>
                </a:lnTo>
                <a:lnTo>
                  <a:pt x="11" y="375"/>
                </a:lnTo>
                <a:lnTo>
                  <a:pt x="14" y="375"/>
                </a:lnTo>
                <a:lnTo>
                  <a:pt x="16" y="372"/>
                </a:lnTo>
                <a:lnTo>
                  <a:pt x="23" y="367"/>
                </a:lnTo>
                <a:lnTo>
                  <a:pt x="23" y="367"/>
                </a:lnTo>
                <a:lnTo>
                  <a:pt x="28" y="365"/>
                </a:lnTo>
                <a:lnTo>
                  <a:pt x="28" y="365"/>
                </a:lnTo>
                <a:lnTo>
                  <a:pt x="28" y="365"/>
                </a:lnTo>
                <a:lnTo>
                  <a:pt x="28" y="363"/>
                </a:lnTo>
                <a:lnTo>
                  <a:pt x="28" y="363"/>
                </a:lnTo>
                <a:lnTo>
                  <a:pt x="30" y="360"/>
                </a:lnTo>
                <a:lnTo>
                  <a:pt x="30" y="360"/>
                </a:lnTo>
                <a:lnTo>
                  <a:pt x="30" y="360"/>
                </a:lnTo>
                <a:lnTo>
                  <a:pt x="35" y="360"/>
                </a:lnTo>
                <a:lnTo>
                  <a:pt x="35" y="360"/>
                </a:lnTo>
                <a:lnTo>
                  <a:pt x="35" y="358"/>
                </a:lnTo>
                <a:lnTo>
                  <a:pt x="37" y="358"/>
                </a:lnTo>
                <a:lnTo>
                  <a:pt x="37" y="356"/>
                </a:lnTo>
                <a:lnTo>
                  <a:pt x="37" y="353"/>
                </a:lnTo>
                <a:lnTo>
                  <a:pt x="37" y="353"/>
                </a:lnTo>
                <a:lnTo>
                  <a:pt x="35" y="353"/>
                </a:lnTo>
                <a:lnTo>
                  <a:pt x="35" y="353"/>
                </a:lnTo>
                <a:lnTo>
                  <a:pt x="33" y="353"/>
                </a:lnTo>
                <a:lnTo>
                  <a:pt x="33" y="353"/>
                </a:lnTo>
                <a:lnTo>
                  <a:pt x="33" y="351"/>
                </a:lnTo>
                <a:lnTo>
                  <a:pt x="33" y="351"/>
                </a:lnTo>
                <a:lnTo>
                  <a:pt x="33" y="351"/>
                </a:lnTo>
                <a:lnTo>
                  <a:pt x="33" y="348"/>
                </a:lnTo>
                <a:lnTo>
                  <a:pt x="33" y="346"/>
                </a:lnTo>
                <a:lnTo>
                  <a:pt x="35" y="346"/>
                </a:lnTo>
                <a:lnTo>
                  <a:pt x="35" y="344"/>
                </a:lnTo>
                <a:lnTo>
                  <a:pt x="35" y="341"/>
                </a:lnTo>
                <a:lnTo>
                  <a:pt x="40" y="337"/>
                </a:lnTo>
                <a:lnTo>
                  <a:pt x="45" y="332"/>
                </a:lnTo>
                <a:lnTo>
                  <a:pt x="49" y="332"/>
                </a:lnTo>
                <a:lnTo>
                  <a:pt x="49" y="332"/>
                </a:lnTo>
                <a:lnTo>
                  <a:pt x="49" y="330"/>
                </a:lnTo>
                <a:lnTo>
                  <a:pt x="52" y="332"/>
                </a:lnTo>
                <a:lnTo>
                  <a:pt x="56" y="332"/>
                </a:lnTo>
                <a:lnTo>
                  <a:pt x="56" y="334"/>
                </a:lnTo>
                <a:lnTo>
                  <a:pt x="59" y="334"/>
                </a:lnTo>
                <a:lnTo>
                  <a:pt x="59" y="334"/>
                </a:lnTo>
                <a:lnTo>
                  <a:pt x="61" y="334"/>
                </a:lnTo>
                <a:lnTo>
                  <a:pt x="61" y="334"/>
                </a:lnTo>
                <a:lnTo>
                  <a:pt x="61" y="334"/>
                </a:lnTo>
                <a:lnTo>
                  <a:pt x="61" y="334"/>
                </a:lnTo>
                <a:lnTo>
                  <a:pt x="64" y="332"/>
                </a:lnTo>
                <a:lnTo>
                  <a:pt x="64" y="330"/>
                </a:lnTo>
                <a:lnTo>
                  <a:pt x="64" y="330"/>
                </a:lnTo>
                <a:lnTo>
                  <a:pt x="64" y="327"/>
                </a:lnTo>
                <a:lnTo>
                  <a:pt x="64" y="327"/>
                </a:lnTo>
                <a:lnTo>
                  <a:pt x="64" y="327"/>
                </a:lnTo>
                <a:lnTo>
                  <a:pt x="64" y="325"/>
                </a:lnTo>
                <a:lnTo>
                  <a:pt x="64" y="325"/>
                </a:lnTo>
                <a:lnTo>
                  <a:pt x="66" y="318"/>
                </a:lnTo>
                <a:lnTo>
                  <a:pt x="68" y="313"/>
                </a:lnTo>
                <a:lnTo>
                  <a:pt x="68" y="311"/>
                </a:lnTo>
                <a:lnTo>
                  <a:pt x="68" y="308"/>
                </a:lnTo>
                <a:lnTo>
                  <a:pt x="68" y="306"/>
                </a:lnTo>
                <a:lnTo>
                  <a:pt x="68" y="301"/>
                </a:lnTo>
                <a:lnTo>
                  <a:pt x="68" y="301"/>
                </a:lnTo>
                <a:lnTo>
                  <a:pt x="68" y="299"/>
                </a:lnTo>
                <a:lnTo>
                  <a:pt x="68" y="296"/>
                </a:lnTo>
                <a:lnTo>
                  <a:pt x="68" y="294"/>
                </a:lnTo>
                <a:lnTo>
                  <a:pt x="68" y="294"/>
                </a:lnTo>
                <a:lnTo>
                  <a:pt x="71" y="292"/>
                </a:lnTo>
                <a:lnTo>
                  <a:pt x="75" y="289"/>
                </a:lnTo>
                <a:lnTo>
                  <a:pt x="82" y="285"/>
                </a:lnTo>
                <a:lnTo>
                  <a:pt x="85" y="282"/>
                </a:lnTo>
                <a:lnTo>
                  <a:pt x="90" y="280"/>
                </a:lnTo>
                <a:lnTo>
                  <a:pt x="90" y="280"/>
                </a:lnTo>
                <a:lnTo>
                  <a:pt x="92" y="277"/>
                </a:lnTo>
                <a:lnTo>
                  <a:pt x="92" y="277"/>
                </a:lnTo>
                <a:lnTo>
                  <a:pt x="94" y="277"/>
                </a:lnTo>
                <a:lnTo>
                  <a:pt x="94" y="275"/>
                </a:lnTo>
                <a:lnTo>
                  <a:pt x="97" y="275"/>
                </a:lnTo>
                <a:lnTo>
                  <a:pt x="97" y="273"/>
                </a:lnTo>
                <a:lnTo>
                  <a:pt x="97" y="273"/>
                </a:lnTo>
                <a:lnTo>
                  <a:pt x="97" y="270"/>
                </a:lnTo>
                <a:lnTo>
                  <a:pt x="97" y="270"/>
                </a:lnTo>
                <a:lnTo>
                  <a:pt x="97" y="266"/>
                </a:lnTo>
                <a:lnTo>
                  <a:pt x="97" y="266"/>
                </a:lnTo>
                <a:lnTo>
                  <a:pt x="97" y="266"/>
                </a:lnTo>
                <a:lnTo>
                  <a:pt x="97" y="266"/>
                </a:lnTo>
                <a:lnTo>
                  <a:pt x="99" y="263"/>
                </a:lnTo>
                <a:lnTo>
                  <a:pt x="99" y="263"/>
                </a:lnTo>
                <a:lnTo>
                  <a:pt x="99" y="266"/>
                </a:lnTo>
                <a:lnTo>
                  <a:pt x="99" y="266"/>
                </a:lnTo>
                <a:lnTo>
                  <a:pt x="99" y="266"/>
                </a:lnTo>
                <a:lnTo>
                  <a:pt x="101" y="266"/>
                </a:lnTo>
                <a:lnTo>
                  <a:pt x="101" y="266"/>
                </a:lnTo>
                <a:lnTo>
                  <a:pt x="101" y="266"/>
                </a:lnTo>
                <a:lnTo>
                  <a:pt x="101" y="266"/>
                </a:lnTo>
                <a:lnTo>
                  <a:pt x="101" y="266"/>
                </a:lnTo>
                <a:lnTo>
                  <a:pt x="101" y="263"/>
                </a:lnTo>
                <a:lnTo>
                  <a:pt x="101" y="263"/>
                </a:lnTo>
                <a:lnTo>
                  <a:pt x="101" y="263"/>
                </a:lnTo>
                <a:lnTo>
                  <a:pt x="101" y="263"/>
                </a:lnTo>
                <a:lnTo>
                  <a:pt x="101" y="261"/>
                </a:lnTo>
                <a:lnTo>
                  <a:pt x="101" y="261"/>
                </a:lnTo>
                <a:lnTo>
                  <a:pt x="101" y="258"/>
                </a:lnTo>
                <a:lnTo>
                  <a:pt x="99" y="256"/>
                </a:lnTo>
                <a:lnTo>
                  <a:pt x="90" y="244"/>
                </a:lnTo>
                <a:lnTo>
                  <a:pt x="90" y="244"/>
                </a:lnTo>
                <a:lnTo>
                  <a:pt x="87" y="244"/>
                </a:lnTo>
                <a:lnTo>
                  <a:pt x="87" y="244"/>
                </a:lnTo>
                <a:lnTo>
                  <a:pt x="85" y="244"/>
                </a:lnTo>
                <a:lnTo>
                  <a:pt x="85" y="244"/>
                </a:lnTo>
                <a:lnTo>
                  <a:pt x="85" y="244"/>
                </a:lnTo>
                <a:lnTo>
                  <a:pt x="82" y="244"/>
                </a:lnTo>
                <a:lnTo>
                  <a:pt x="82" y="244"/>
                </a:lnTo>
                <a:lnTo>
                  <a:pt x="82" y="244"/>
                </a:lnTo>
                <a:lnTo>
                  <a:pt x="80" y="242"/>
                </a:lnTo>
                <a:lnTo>
                  <a:pt x="80" y="235"/>
                </a:lnTo>
                <a:lnTo>
                  <a:pt x="80" y="235"/>
                </a:lnTo>
                <a:lnTo>
                  <a:pt x="80" y="235"/>
                </a:lnTo>
                <a:lnTo>
                  <a:pt x="80" y="232"/>
                </a:lnTo>
                <a:lnTo>
                  <a:pt x="80" y="232"/>
                </a:lnTo>
                <a:lnTo>
                  <a:pt x="82" y="230"/>
                </a:lnTo>
                <a:lnTo>
                  <a:pt x="82" y="228"/>
                </a:lnTo>
                <a:lnTo>
                  <a:pt x="80" y="221"/>
                </a:lnTo>
                <a:lnTo>
                  <a:pt x="80" y="218"/>
                </a:lnTo>
                <a:lnTo>
                  <a:pt x="80" y="218"/>
                </a:lnTo>
                <a:lnTo>
                  <a:pt x="78" y="216"/>
                </a:lnTo>
                <a:lnTo>
                  <a:pt x="75" y="216"/>
                </a:lnTo>
                <a:lnTo>
                  <a:pt x="75" y="213"/>
                </a:lnTo>
                <a:lnTo>
                  <a:pt x="75" y="213"/>
                </a:lnTo>
                <a:lnTo>
                  <a:pt x="75" y="211"/>
                </a:lnTo>
                <a:lnTo>
                  <a:pt x="75" y="211"/>
                </a:lnTo>
                <a:lnTo>
                  <a:pt x="75" y="209"/>
                </a:lnTo>
                <a:lnTo>
                  <a:pt x="75" y="209"/>
                </a:lnTo>
                <a:lnTo>
                  <a:pt x="73" y="206"/>
                </a:lnTo>
                <a:lnTo>
                  <a:pt x="71" y="204"/>
                </a:lnTo>
                <a:lnTo>
                  <a:pt x="71" y="199"/>
                </a:lnTo>
                <a:lnTo>
                  <a:pt x="71" y="187"/>
                </a:lnTo>
                <a:lnTo>
                  <a:pt x="75" y="187"/>
                </a:lnTo>
                <a:lnTo>
                  <a:pt x="80" y="187"/>
                </a:lnTo>
                <a:lnTo>
                  <a:pt x="85" y="190"/>
                </a:lnTo>
                <a:lnTo>
                  <a:pt x="85" y="190"/>
                </a:lnTo>
                <a:lnTo>
                  <a:pt x="87" y="190"/>
                </a:lnTo>
                <a:lnTo>
                  <a:pt x="90" y="192"/>
                </a:lnTo>
                <a:lnTo>
                  <a:pt x="92" y="194"/>
                </a:lnTo>
                <a:lnTo>
                  <a:pt x="92" y="197"/>
                </a:lnTo>
                <a:lnTo>
                  <a:pt x="97" y="206"/>
                </a:lnTo>
                <a:lnTo>
                  <a:pt x="97" y="209"/>
                </a:lnTo>
                <a:lnTo>
                  <a:pt x="97" y="209"/>
                </a:lnTo>
                <a:lnTo>
                  <a:pt x="99" y="209"/>
                </a:lnTo>
                <a:lnTo>
                  <a:pt x="101" y="209"/>
                </a:lnTo>
                <a:lnTo>
                  <a:pt x="104" y="209"/>
                </a:lnTo>
                <a:lnTo>
                  <a:pt x="106" y="206"/>
                </a:lnTo>
                <a:lnTo>
                  <a:pt x="109" y="204"/>
                </a:lnTo>
                <a:lnTo>
                  <a:pt x="109" y="204"/>
                </a:lnTo>
                <a:lnTo>
                  <a:pt x="113" y="204"/>
                </a:lnTo>
                <a:lnTo>
                  <a:pt x="116" y="204"/>
                </a:lnTo>
                <a:lnTo>
                  <a:pt x="118" y="202"/>
                </a:lnTo>
                <a:lnTo>
                  <a:pt x="123" y="199"/>
                </a:lnTo>
                <a:lnTo>
                  <a:pt x="125" y="199"/>
                </a:lnTo>
                <a:lnTo>
                  <a:pt x="137" y="194"/>
                </a:lnTo>
                <a:lnTo>
                  <a:pt x="139" y="197"/>
                </a:lnTo>
                <a:lnTo>
                  <a:pt x="146" y="197"/>
                </a:lnTo>
                <a:lnTo>
                  <a:pt x="149" y="197"/>
                </a:lnTo>
                <a:lnTo>
                  <a:pt x="151" y="197"/>
                </a:lnTo>
                <a:lnTo>
                  <a:pt x="154" y="194"/>
                </a:lnTo>
                <a:lnTo>
                  <a:pt x="154" y="192"/>
                </a:lnTo>
                <a:lnTo>
                  <a:pt x="156" y="192"/>
                </a:lnTo>
                <a:lnTo>
                  <a:pt x="156" y="194"/>
                </a:lnTo>
                <a:lnTo>
                  <a:pt x="156" y="194"/>
                </a:lnTo>
                <a:lnTo>
                  <a:pt x="156" y="197"/>
                </a:lnTo>
                <a:lnTo>
                  <a:pt x="154" y="199"/>
                </a:lnTo>
                <a:lnTo>
                  <a:pt x="154" y="202"/>
                </a:lnTo>
                <a:lnTo>
                  <a:pt x="154" y="206"/>
                </a:lnTo>
                <a:lnTo>
                  <a:pt x="156" y="206"/>
                </a:lnTo>
                <a:lnTo>
                  <a:pt x="156" y="209"/>
                </a:lnTo>
                <a:lnTo>
                  <a:pt x="158" y="211"/>
                </a:lnTo>
                <a:lnTo>
                  <a:pt x="161" y="211"/>
                </a:lnTo>
                <a:lnTo>
                  <a:pt x="165" y="213"/>
                </a:lnTo>
                <a:lnTo>
                  <a:pt x="168" y="211"/>
                </a:lnTo>
                <a:lnTo>
                  <a:pt x="170" y="211"/>
                </a:lnTo>
                <a:lnTo>
                  <a:pt x="173" y="211"/>
                </a:lnTo>
                <a:lnTo>
                  <a:pt x="184" y="216"/>
                </a:lnTo>
                <a:lnTo>
                  <a:pt x="187" y="216"/>
                </a:lnTo>
                <a:lnTo>
                  <a:pt x="189" y="216"/>
                </a:lnTo>
                <a:lnTo>
                  <a:pt x="189" y="216"/>
                </a:lnTo>
                <a:lnTo>
                  <a:pt x="192" y="218"/>
                </a:lnTo>
                <a:lnTo>
                  <a:pt x="192" y="221"/>
                </a:lnTo>
                <a:lnTo>
                  <a:pt x="192" y="221"/>
                </a:lnTo>
                <a:lnTo>
                  <a:pt x="194" y="223"/>
                </a:lnTo>
                <a:lnTo>
                  <a:pt x="194" y="225"/>
                </a:lnTo>
                <a:lnTo>
                  <a:pt x="194" y="228"/>
                </a:lnTo>
                <a:lnTo>
                  <a:pt x="196" y="228"/>
                </a:lnTo>
                <a:lnTo>
                  <a:pt x="199" y="230"/>
                </a:lnTo>
                <a:lnTo>
                  <a:pt x="206" y="235"/>
                </a:lnTo>
                <a:lnTo>
                  <a:pt x="206" y="235"/>
                </a:lnTo>
                <a:lnTo>
                  <a:pt x="213" y="237"/>
                </a:lnTo>
                <a:lnTo>
                  <a:pt x="218" y="232"/>
                </a:lnTo>
                <a:lnTo>
                  <a:pt x="222" y="228"/>
                </a:lnTo>
                <a:lnTo>
                  <a:pt x="225" y="225"/>
                </a:lnTo>
                <a:lnTo>
                  <a:pt x="227" y="223"/>
                </a:lnTo>
                <a:lnTo>
                  <a:pt x="229" y="223"/>
                </a:lnTo>
                <a:lnTo>
                  <a:pt x="232" y="223"/>
                </a:lnTo>
                <a:lnTo>
                  <a:pt x="234" y="225"/>
                </a:lnTo>
                <a:lnTo>
                  <a:pt x="234" y="225"/>
                </a:lnTo>
                <a:lnTo>
                  <a:pt x="237" y="228"/>
                </a:lnTo>
                <a:lnTo>
                  <a:pt x="237" y="228"/>
                </a:lnTo>
                <a:lnTo>
                  <a:pt x="237" y="230"/>
                </a:lnTo>
                <a:lnTo>
                  <a:pt x="239" y="230"/>
                </a:lnTo>
                <a:lnTo>
                  <a:pt x="239" y="230"/>
                </a:lnTo>
                <a:lnTo>
                  <a:pt x="241" y="228"/>
                </a:lnTo>
                <a:lnTo>
                  <a:pt x="239" y="223"/>
                </a:lnTo>
                <a:lnTo>
                  <a:pt x="241" y="221"/>
                </a:lnTo>
                <a:lnTo>
                  <a:pt x="241" y="211"/>
                </a:lnTo>
                <a:lnTo>
                  <a:pt x="241" y="204"/>
                </a:lnTo>
                <a:lnTo>
                  <a:pt x="241" y="202"/>
                </a:lnTo>
                <a:lnTo>
                  <a:pt x="239" y="202"/>
                </a:lnTo>
                <a:lnTo>
                  <a:pt x="237" y="199"/>
                </a:lnTo>
                <a:lnTo>
                  <a:pt x="237" y="199"/>
                </a:lnTo>
                <a:lnTo>
                  <a:pt x="234" y="197"/>
                </a:lnTo>
                <a:lnTo>
                  <a:pt x="232" y="194"/>
                </a:lnTo>
                <a:lnTo>
                  <a:pt x="232" y="194"/>
                </a:lnTo>
                <a:lnTo>
                  <a:pt x="232" y="192"/>
                </a:lnTo>
                <a:lnTo>
                  <a:pt x="232" y="190"/>
                </a:lnTo>
                <a:lnTo>
                  <a:pt x="234" y="190"/>
                </a:lnTo>
                <a:lnTo>
                  <a:pt x="232" y="187"/>
                </a:lnTo>
                <a:lnTo>
                  <a:pt x="232" y="187"/>
                </a:lnTo>
                <a:lnTo>
                  <a:pt x="229" y="187"/>
                </a:lnTo>
                <a:lnTo>
                  <a:pt x="222" y="187"/>
                </a:lnTo>
                <a:lnTo>
                  <a:pt x="220" y="187"/>
                </a:lnTo>
                <a:lnTo>
                  <a:pt x="218" y="185"/>
                </a:lnTo>
                <a:lnTo>
                  <a:pt x="215" y="185"/>
                </a:lnTo>
                <a:lnTo>
                  <a:pt x="213" y="185"/>
                </a:lnTo>
                <a:lnTo>
                  <a:pt x="210" y="185"/>
                </a:lnTo>
                <a:lnTo>
                  <a:pt x="210" y="183"/>
                </a:lnTo>
                <a:lnTo>
                  <a:pt x="203" y="178"/>
                </a:lnTo>
                <a:lnTo>
                  <a:pt x="203" y="178"/>
                </a:lnTo>
                <a:lnTo>
                  <a:pt x="203" y="176"/>
                </a:lnTo>
                <a:lnTo>
                  <a:pt x="203" y="173"/>
                </a:lnTo>
                <a:lnTo>
                  <a:pt x="203" y="173"/>
                </a:lnTo>
                <a:lnTo>
                  <a:pt x="201" y="171"/>
                </a:lnTo>
                <a:lnTo>
                  <a:pt x="199" y="168"/>
                </a:lnTo>
                <a:lnTo>
                  <a:pt x="199" y="166"/>
                </a:lnTo>
                <a:lnTo>
                  <a:pt x="199" y="166"/>
                </a:lnTo>
                <a:lnTo>
                  <a:pt x="201" y="164"/>
                </a:lnTo>
                <a:lnTo>
                  <a:pt x="203" y="164"/>
                </a:lnTo>
                <a:lnTo>
                  <a:pt x="208" y="166"/>
                </a:lnTo>
                <a:lnTo>
                  <a:pt x="208" y="166"/>
                </a:lnTo>
                <a:lnTo>
                  <a:pt x="210" y="166"/>
                </a:lnTo>
                <a:lnTo>
                  <a:pt x="210" y="166"/>
                </a:lnTo>
                <a:lnTo>
                  <a:pt x="210" y="164"/>
                </a:lnTo>
                <a:lnTo>
                  <a:pt x="210" y="164"/>
                </a:lnTo>
                <a:lnTo>
                  <a:pt x="210" y="161"/>
                </a:lnTo>
                <a:lnTo>
                  <a:pt x="210" y="161"/>
                </a:lnTo>
                <a:lnTo>
                  <a:pt x="208" y="161"/>
                </a:lnTo>
                <a:lnTo>
                  <a:pt x="208" y="159"/>
                </a:lnTo>
                <a:lnTo>
                  <a:pt x="206" y="159"/>
                </a:lnTo>
                <a:lnTo>
                  <a:pt x="206" y="157"/>
                </a:lnTo>
                <a:lnTo>
                  <a:pt x="206" y="154"/>
                </a:lnTo>
                <a:lnTo>
                  <a:pt x="206" y="154"/>
                </a:lnTo>
                <a:lnTo>
                  <a:pt x="206" y="152"/>
                </a:lnTo>
                <a:lnTo>
                  <a:pt x="206" y="149"/>
                </a:lnTo>
                <a:lnTo>
                  <a:pt x="208" y="149"/>
                </a:lnTo>
                <a:lnTo>
                  <a:pt x="210" y="149"/>
                </a:lnTo>
                <a:lnTo>
                  <a:pt x="215" y="152"/>
                </a:lnTo>
                <a:lnTo>
                  <a:pt x="225" y="154"/>
                </a:lnTo>
                <a:lnTo>
                  <a:pt x="227" y="154"/>
                </a:lnTo>
                <a:lnTo>
                  <a:pt x="229" y="154"/>
                </a:lnTo>
                <a:lnTo>
                  <a:pt x="237" y="149"/>
                </a:lnTo>
                <a:lnTo>
                  <a:pt x="239" y="147"/>
                </a:lnTo>
                <a:lnTo>
                  <a:pt x="237" y="145"/>
                </a:lnTo>
                <a:lnTo>
                  <a:pt x="237" y="142"/>
                </a:lnTo>
                <a:lnTo>
                  <a:pt x="237" y="142"/>
                </a:lnTo>
                <a:lnTo>
                  <a:pt x="232" y="140"/>
                </a:lnTo>
                <a:lnTo>
                  <a:pt x="229" y="138"/>
                </a:lnTo>
                <a:lnTo>
                  <a:pt x="229" y="135"/>
                </a:lnTo>
                <a:lnTo>
                  <a:pt x="229" y="135"/>
                </a:lnTo>
                <a:lnTo>
                  <a:pt x="229" y="133"/>
                </a:lnTo>
                <a:lnTo>
                  <a:pt x="229" y="133"/>
                </a:lnTo>
                <a:lnTo>
                  <a:pt x="229" y="130"/>
                </a:lnTo>
                <a:lnTo>
                  <a:pt x="234" y="123"/>
                </a:lnTo>
                <a:lnTo>
                  <a:pt x="237" y="121"/>
                </a:lnTo>
                <a:lnTo>
                  <a:pt x="237" y="119"/>
                </a:lnTo>
                <a:lnTo>
                  <a:pt x="237" y="116"/>
                </a:lnTo>
                <a:lnTo>
                  <a:pt x="237" y="114"/>
                </a:lnTo>
                <a:lnTo>
                  <a:pt x="239" y="114"/>
                </a:lnTo>
                <a:lnTo>
                  <a:pt x="241" y="114"/>
                </a:lnTo>
                <a:lnTo>
                  <a:pt x="244" y="114"/>
                </a:lnTo>
                <a:lnTo>
                  <a:pt x="246" y="114"/>
                </a:lnTo>
                <a:lnTo>
                  <a:pt x="248" y="114"/>
                </a:lnTo>
                <a:lnTo>
                  <a:pt x="251" y="114"/>
                </a:lnTo>
                <a:lnTo>
                  <a:pt x="253" y="114"/>
                </a:lnTo>
                <a:lnTo>
                  <a:pt x="255" y="112"/>
                </a:lnTo>
                <a:lnTo>
                  <a:pt x="260" y="112"/>
                </a:lnTo>
                <a:lnTo>
                  <a:pt x="263" y="112"/>
                </a:lnTo>
                <a:lnTo>
                  <a:pt x="265" y="109"/>
                </a:lnTo>
                <a:lnTo>
                  <a:pt x="265" y="107"/>
                </a:lnTo>
                <a:lnTo>
                  <a:pt x="267" y="104"/>
                </a:lnTo>
                <a:lnTo>
                  <a:pt x="267" y="104"/>
                </a:lnTo>
                <a:lnTo>
                  <a:pt x="265" y="102"/>
                </a:lnTo>
                <a:lnTo>
                  <a:pt x="265" y="100"/>
                </a:lnTo>
                <a:lnTo>
                  <a:pt x="263" y="97"/>
                </a:lnTo>
                <a:lnTo>
                  <a:pt x="267" y="90"/>
                </a:lnTo>
                <a:lnTo>
                  <a:pt x="270" y="90"/>
                </a:lnTo>
                <a:lnTo>
                  <a:pt x="272" y="88"/>
                </a:lnTo>
                <a:lnTo>
                  <a:pt x="272" y="88"/>
                </a:lnTo>
                <a:lnTo>
                  <a:pt x="277" y="88"/>
                </a:lnTo>
                <a:lnTo>
                  <a:pt x="282" y="88"/>
                </a:lnTo>
                <a:lnTo>
                  <a:pt x="289" y="85"/>
                </a:lnTo>
                <a:lnTo>
                  <a:pt x="289" y="85"/>
                </a:lnTo>
                <a:lnTo>
                  <a:pt x="291" y="83"/>
                </a:lnTo>
                <a:lnTo>
                  <a:pt x="291" y="81"/>
                </a:lnTo>
                <a:lnTo>
                  <a:pt x="289" y="78"/>
                </a:lnTo>
                <a:lnTo>
                  <a:pt x="289" y="78"/>
                </a:lnTo>
                <a:lnTo>
                  <a:pt x="291" y="76"/>
                </a:lnTo>
                <a:lnTo>
                  <a:pt x="293" y="74"/>
                </a:lnTo>
                <a:lnTo>
                  <a:pt x="298" y="71"/>
                </a:lnTo>
                <a:lnTo>
                  <a:pt x="298" y="71"/>
                </a:lnTo>
                <a:lnTo>
                  <a:pt x="301" y="69"/>
                </a:lnTo>
                <a:lnTo>
                  <a:pt x="301" y="71"/>
                </a:lnTo>
                <a:lnTo>
                  <a:pt x="305" y="71"/>
                </a:lnTo>
                <a:lnTo>
                  <a:pt x="305" y="71"/>
                </a:lnTo>
                <a:lnTo>
                  <a:pt x="308" y="71"/>
                </a:lnTo>
                <a:lnTo>
                  <a:pt x="317" y="64"/>
                </a:lnTo>
                <a:lnTo>
                  <a:pt x="317" y="64"/>
                </a:lnTo>
                <a:lnTo>
                  <a:pt x="319" y="64"/>
                </a:lnTo>
                <a:lnTo>
                  <a:pt x="322" y="67"/>
                </a:lnTo>
                <a:lnTo>
                  <a:pt x="324" y="67"/>
                </a:lnTo>
                <a:lnTo>
                  <a:pt x="329" y="64"/>
                </a:lnTo>
                <a:lnTo>
                  <a:pt x="331" y="64"/>
                </a:lnTo>
                <a:lnTo>
                  <a:pt x="334" y="64"/>
                </a:lnTo>
                <a:lnTo>
                  <a:pt x="336" y="64"/>
                </a:lnTo>
                <a:lnTo>
                  <a:pt x="341" y="62"/>
                </a:lnTo>
                <a:lnTo>
                  <a:pt x="343" y="62"/>
                </a:lnTo>
                <a:lnTo>
                  <a:pt x="346" y="62"/>
                </a:lnTo>
                <a:lnTo>
                  <a:pt x="346" y="62"/>
                </a:lnTo>
                <a:lnTo>
                  <a:pt x="353" y="64"/>
                </a:lnTo>
                <a:lnTo>
                  <a:pt x="353" y="64"/>
                </a:lnTo>
                <a:lnTo>
                  <a:pt x="355" y="64"/>
                </a:lnTo>
                <a:lnTo>
                  <a:pt x="355" y="64"/>
                </a:lnTo>
                <a:lnTo>
                  <a:pt x="355" y="62"/>
                </a:lnTo>
                <a:lnTo>
                  <a:pt x="357" y="59"/>
                </a:lnTo>
                <a:lnTo>
                  <a:pt x="357" y="52"/>
                </a:lnTo>
                <a:lnTo>
                  <a:pt x="357" y="50"/>
                </a:lnTo>
                <a:lnTo>
                  <a:pt x="355" y="48"/>
                </a:lnTo>
                <a:lnTo>
                  <a:pt x="353" y="45"/>
                </a:lnTo>
                <a:lnTo>
                  <a:pt x="353" y="43"/>
                </a:lnTo>
                <a:lnTo>
                  <a:pt x="350" y="40"/>
                </a:lnTo>
                <a:lnTo>
                  <a:pt x="350" y="40"/>
                </a:lnTo>
                <a:lnTo>
                  <a:pt x="350" y="33"/>
                </a:lnTo>
                <a:lnTo>
                  <a:pt x="350" y="33"/>
                </a:lnTo>
                <a:lnTo>
                  <a:pt x="350" y="31"/>
                </a:lnTo>
                <a:lnTo>
                  <a:pt x="348" y="29"/>
                </a:lnTo>
                <a:lnTo>
                  <a:pt x="346" y="29"/>
                </a:lnTo>
                <a:lnTo>
                  <a:pt x="338" y="31"/>
                </a:lnTo>
                <a:lnTo>
                  <a:pt x="336" y="31"/>
                </a:lnTo>
                <a:lnTo>
                  <a:pt x="334" y="31"/>
                </a:lnTo>
                <a:lnTo>
                  <a:pt x="334" y="29"/>
                </a:lnTo>
                <a:lnTo>
                  <a:pt x="331" y="26"/>
                </a:lnTo>
                <a:lnTo>
                  <a:pt x="331" y="21"/>
                </a:lnTo>
                <a:lnTo>
                  <a:pt x="334" y="14"/>
                </a:lnTo>
                <a:lnTo>
                  <a:pt x="334" y="10"/>
                </a:lnTo>
                <a:lnTo>
                  <a:pt x="336" y="7"/>
                </a:lnTo>
                <a:lnTo>
                  <a:pt x="336" y="5"/>
                </a:lnTo>
                <a:lnTo>
                  <a:pt x="338" y="0"/>
                </a:lnTo>
                <a:lnTo>
                  <a:pt x="343" y="3"/>
                </a:lnTo>
                <a:lnTo>
                  <a:pt x="343" y="5"/>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13" name="Google Shape;4486;p187">
            <a:extLst>
              <a:ext uri="{FF2B5EF4-FFF2-40B4-BE49-F238E27FC236}">
                <a16:creationId xmlns:a16="http://schemas.microsoft.com/office/drawing/2014/main" id="{3F175603-0330-C918-6518-95EE5BE12B68}"/>
              </a:ext>
            </a:extLst>
          </p:cNvPr>
          <p:cNvSpPr/>
          <p:nvPr/>
        </p:nvSpPr>
        <p:spPr>
          <a:xfrm>
            <a:off x="7620843" y="3506129"/>
            <a:ext cx="883864" cy="951115"/>
          </a:xfrm>
          <a:custGeom>
            <a:avLst/>
            <a:gdLst/>
            <a:ahLst/>
            <a:cxnLst/>
            <a:rect l="l" t="t" r="r" b="b"/>
            <a:pathLst>
              <a:path w="460" h="495" extrusionOk="0">
                <a:moveTo>
                  <a:pt x="55" y="325"/>
                </a:moveTo>
                <a:lnTo>
                  <a:pt x="59" y="325"/>
                </a:lnTo>
                <a:lnTo>
                  <a:pt x="62" y="322"/>
                </a:lnTo>
                <a:lnTo>
                  <a:pt x="62" y="315"/>
                </a:lnTo>
                <a:lnTo>
                  <a:pt x="64" y="306"/>
                </a:lnTo>
                <a:lnTo>
                  <a:pt x="64" y="303"/>
                </a:lnTo>
                <a:lnTo>
                  <a:pt x="62" y="301"/>
                </a:lnTo>
                <a:lnTo>
                  <a:pt x="57" y="299"/>
                </a:lnTo>
                <a:lnTo>
                  <a:pt x="55" y="296"/>
                </a:lnTo>
                <a:lnTo>
                  <a:pt x="57" y="294"/>
                </a:lnTo>
                <a:lnTo>
                  <a:pt x="57" y="292"/>
                </a:lnTo>
                <a:lnTo>
                  <a:pt x="55" y="292"/>
                </a:lnTo>
                <a:lnTo>
                  <a:pt x="55" y="289"/>
                </a:lnTo>
                <a:lnTo>
                  <a:pt x="55" y="287"/>
                </a:lnTo>
                <a:lnTo>
                  <a:pt x="55" y="282"/>
                </a:lnTo>
                <a:lnTo>
                  <a:pt x="52" y="280"/>
                </a:lnTo>
                <a:lnTo>
                  <a:pt x="50" y="280"/>
                </a:lnTo>
                <a:lnTo>
                  <a:pt x="48" y="282"/>
                </a:lnTo>
                <a:lnTo>
                  <a:pt x="45" y="280"/>
                </a:lnTo>
                <a:lnTo>
                  <a:pt x="40" y="275"/>
                </a:lnTo>
                <a:lnTo>
                  <a:pt x="36" y="273"/>
                </a:lnTo>
                <a:lnTo>
                  <a:pt x="31" y="268"/>
                </a:lnTo>
                <a:lnTo>
                  <a:pt x="26" y="268"/>
                </a:lnTo>
                <a:lnTo>
                  <a:pt x="29" y="277"/>
                </a:lnTo>
                <a:lnTo>
                  <a:pt x="31" y="282"/>
                </a:lnTo>
                <a:lnTo>
                  <a:pt x="31" y="284"/>
                </a:lnTo>
                <a:lnTo>
                  <a:pt x="31" y="287"/>
                </a:lnTo>
                <a:lnTo>
                  <a:pt x="33" y="292"/>
                </a:lnTo>
                <a:lnTo>
                  <a:pt x="36" y="296"/>
                </a:lnTo>
                <a:lnTo>
                  <a:pt x="40" y="299"/>
                </a:lnTo>
                <a:lnTo>
                  <a:pt x="50" y="308"/>
                </a:lnTo>
                <a:lnTo>
                  <a:pt x="52" y="313"/>
                </a:lnTo>
                <a:lnTo>
                  <a:pt x="52" y="315"/>
                </a:lnTo>
                <a:lnTo>
                  <a:pt x="55" y="325"/>
                </a:lnTo>
                <a:close/>
                <a:moveTo>
                  <a:pt x="45" y="242"/>
                </a:moveTo>
                <a:lnTo>
                  <a:pt x="45" y="242"/>
                </a:lnTo>
                <a:lnTo>
                  <a:pt x="45" y="244"/>
                </a:lnTo>
                <a:lnTo>
                  <a:pt x="48" y="242"/>
                </a:lnTo>
                <a:lnTo>
                  <a:pt x="50" y="242"/>
                </a:lnTo>
                <a:lnTo>
                  <a:pt x="50" y="242"/>
                </a:lnTo>
                <a:lnTo>
                  <a:pt x="50" y="237"/>
                </a:lnTo>
                <a:lnTo>
                  <a:pt x="45" y="235"/>
                </a:lnTo>
                <a:lnTo>
                  <a:pt x="43" y="230"/>
                </a:lnTo>
                <a:lnTo>
                  <a:pt x="24" y="228"/>
                </a:lnTo>
                <a:lnTo>
                  <a:pt x="22" y="228"/>
                </a:lnTo>
                <a:lnTo>
                  <a:pt x="22" y="225"/>
                </a:lnTo>
                <a:lnTo>
                  <a:pt x="24" y="225"/>
                </a:lnTo>
                <a:lnTo>
                  <a:pt x="24" y="223"/>
                </a:lnTo>
                <a:lnTo>
                  <a:pt x="22" y="225"/>
                </a:lnTo>
                <a:lnTo>
                  <a:pt x="17" y="228"/>
                </a:lnTo>
                <a:lnTo>
                  <a:pt x="12" y="228"/>
                </a:lnTo>
                <a:lnTo>
                  <a:pt x="7" y="223"/>
                </a:lnTo>
                <a:lnTo>
                  <a:pt x="10" y="223"/>
                </a:lnTo>
                <a:lnTo>
                  <a:pt x="14" y="223"/>
                </a:lnTo>
                <a:lnTo>
                  <a:pt x="14" y="223"/>
                </a:lnTo>
                <a:lnTo>
                  <a:pt x="14" y="220"/>
                </a:lnTo>
                <a:lnTo>
                  <a:pt x="14" y="220"/>
                </a:lnTo>
                <a:lnTo>
                  <a:pt x="12" y="218"/>
                </a:lnTo>
                <a:lnTo>
                  <a:pt x="10" y="218"/>
                </a:lnTo>
                <a:lnTo>
                  <a:pt x="0" y="220"/>
                </a:lnTo>
                <a:lnTo>
                  <a:pt x="0" y="223"/>
                </a:lnTo>
                <a:lnTo>
                  <a:pt x="3" y="223"/>
                </a:lnTo>
                <a:lnTo>
                  <a:pt x="10" y="230"/>
                </a:lnTo>
                <a:lnTo>
                  <a:pt x="12" y="232"/>
                </a:lnTo>
                <a:lnTo>
                  <a:pt x="22" y="230"/>
                </a:lnTo>
                <a:lnTo>
                  <a:pt x="38" y="239"/>
                </a:lnTo>
                <a:lnTo>
                  <a:pt x="45" y="242"/>
                </a:lnTo>
                <a:close/>
                <a:moveTo>
                  <a:pt x="458" y="175"/>
                </a:moveTo>
                <a:lnTo>
                  <a:pt x="455" y="173"/>
                </a:lnTo>
                <a:lnTo>
                  <a:pt x="453" y="171"/>
                </a:lnTo>
                <a:lnTo>
                  <a:pt x="453" y="168"/>
                </a:lnTo>
                <a:lnTo>
                  <a:pt x="450" y="166"/>
                </a:lnTo>
                <a:lnTo>
                  <a:pt x="453" y="161"/>
                </a:lnTo>
                <a:lnTo>
                  <a:pt x="453" y="161"/>
                </a:lnTo>
                <a:lnTo>
                  <a:pt x="453" y="159"/>
                </a:lnTo>
                <a:lnTo>
                  <a:pt x="453" y="156"/>
                </a:lnTo>
                <a:lnTo>
                  <a:pt x="450" y="156"/>
                </a:lnTo>
                <a:lnTo>
                  <a:pt x="450" y="154"/>
                </a:lnTo>
                <a:lnTo>
                  <a:pt x="448" y="154"/>
                </a:lnTo>
                <a:lnTo>
                  <a:pt x="446" y="152"/>
                </a:lnTo>
                <a:lnTo>
                  <a:pt x="446" y="152"/>
                </a:lnTo>
                <a:lnTo>
                  <a:pt x="434" y="152"/>
                </a:lnTo>
                <a:lnTo>
                  <a:pt x="432" y="152"/>
                </a:lnTo>
                <a:lnTo>
                  <a:pt x="432" y="149"/>
                </a:lnTo>
                <a:lnTo>
                  <a:pt x="432" y="145"/>
                </a:lnTo>
                <a:lnTo>
                  <a:pt x="432" y="145"/>
                </a:lnTo>
                <a:lnTo>
                  <a:pt x="429" y="145"/>
                </a:lnTo>
                <a:lnTo>
                  <a:pt x="427" y="142"/>
                </a:lnTo>
                <a:lnTo>
                  <a:pt x="422" y="140"/>
                </a:lnTo>
                <a:lnTo>
                  <a:pt x="417" y="137"/>
                </a:lnTo>
                <a:lnTo>
                  <a:pt x="415" y="135"/>
                </a:lnTo>
                <a:lnTo>
                  <a:pt x="415" y="133"/>
                </a:lnTo>
                <a:lnTo>
                  <a:pt x="413" y="128"/>
                </a:lnTo>
                <a:lnTo>
                  <a:pt x="413" y="126"/>
                </a:lnTo>
                <a:lnTo>
                  <a:pt x="413" y="121"/>
                </a:lnTo>
                <a:lnTo>
                  <a:pt x="413" y="119"/>
                </a:lnTo>
                <a:lnTo>
                  <a:pt x="413" y="116"/>
                </a:lnTo>
                <a:lnTo>
                  <a:pt x="413" y="116"/>
                </a:lnTo>
                <a:lnTo>
                  <a:pt x="415" y="114"/>
                </a:lnTo>
                <a:lnTo>
                  <a:pt x="415" y="111"/>
                </a:lnTo>
                <a:lnTo>
                  <a:pt x="413" y="109"/>
                </a:lnTo>
                <a:lnTo>
                  <a:pt x="413" y="104"/>
                </a:lnTo>
                <a:lnTo>
                  <a:pt x="410" y="102"/>
                </a:lnTo>
                <a:lnTo>
                  <a:pt x="408" y="97"/>
                </a:lnTo>
                <a:lnTo>
                  <a:pt x="401" y="92"/>
                </a:lnTo>
                <a:lnTo>
                  <a:pt x="379" y="62"/>
                </a:lnTo>
                <a:lnTo>
                  <a:pt x="377" y="52"/>
                </a:lnTo>
                <a:lnTo>
                  <a:pt x="375" y="50"/>
                </a:lnTo>
                <a:lnTo>
                  <a:pt x="372" y="47"/>
                </a:lnTo>
                <a:lnTo>
                  <a:pt x="372" y="45"/>
                </a:lnTo>
                <a:lnTo>
                  <a:pt x="368" y="45"/>
                </a:lnTo>
                <a:lnTo>
                  <a:pt x="358" y="38"/>
                </a:lnTo>
                <a:lnTo>
                  <a:pt x="356" y="38"/>
                </a:lnTo>
                <a:lnTo>
                  <a:pt x="356" y="38"/>
                </a:lnTo>
                <a:lnTo>
                  <a:pt x="356" y="38"/>
                </a:lnTo>
                <a:lnTo>
                  <a:pt x="356" y="38"/>
                </a:lnTo>
                <a:lnTo>
                  <a:pt x="356" y="40"/>
                </a:lnTo>
                <a:lnTo>
                  <a:pt x="356" y="43"/>
                </a:lnTo>
                <a:lnTo>
                  <a:pt x="356" y="43"/>
                </a:lnTo>
                <a:lnTo>
                  <a:pt x="356" y="43"/>
                </a:lnTo>
                <a:lnTo>
                  <a:pt x="358" y="43"/>
                </a:lnTo>
                <a:lnTo>
                  <a:pt x="358" y="45"/>
                </a:lnTo>
                <a:lnTo>
                  <a:pt x="358" y="45"/>
                </a:lnTo>
                <a:lnTo>
                  <a:pt x="358" y="45"/>
                </a:lnTo>
                <a:lnTo>
                  <a:pt x="358" y="47"/>
                </a:lnTo>
                <a:lnTo>
                  <a:pt x="358" y="47"/>
                </a:lnTo>
                <a:lnTo>
                  <a:pt x="358" y="50"/>
                </a:lnTo>
                <a:lnTo>
                  <a:pt x="356" y="50"/>
                </a:lnTo>
                <a:lnTo>
                  <a:pt x="356" y="50"/>
                </a:lnTo>
                <a:lnTo>
                  <a:pt x="341" y="50"/>
                </a:lnTo>
                <a:lnTo>
                  <a:pt x="339" y="52"/>
                </a:lnTo>
                <a:lnTo>
                  <a:pt x="337" y="52"/>
                </a:lnTo>
                <a:lnTo>
                  <a:pt x="337" y="52"/>
                </a:lnTo>
                <a:lnTo>
                  <a:pt x="334" y="55"/>
                </a:lnTo>
                <a:lnTo>
                  <a:pt x="334" y="55"/>
                </a:lnTo>
                <a:lnTo>
                  <a:pt x="325" y="52"/>
                </a:lnTo>
                <a:lnTo>
                  <a:pt x="318" y="55"/>
                </a:lnTo>
                <a:lnTo>
                  <a:pt x="315" y="55"/>
                </a:lnTo>
                <a:lnTo>
                  <a:pt x="313" y="52"/>
                </a:lnTo>
                <a:lnTo>
                  <a:pt x="313" y="50"/>
                </a:lnTo>
                <a:lnTo>
                  <a:pt x="311" y="47"/>
                </a:lnTo>
                <a:lnTo>
                  <a:pt x="311" y="47"/>
                </a:lnTo>
                <a:lnTo>
                  <a:pt x="311" y="43"/>
                </a:lnTo>
                <a:lnTo>
                  <a:pt x="311" y="38"/>
                </a:lnTo>
                <a:lnTo>
                  <a:pt x="313" y="33"/>
                </a:lnTo>
                <a:lnTo>
                  <a:pt x="313" y="31"/>
                </a:lnTo>
                <a:lnTo>
                  <a:pt x="313" y="28"/>
                </a:lnTo>
                <a:lnTo>
                  <a:pt x="313" y="28"/>
                </a:lnTo>
                <a:lnTo>
                  <a:pt x="311" y="28"/>
                </a:lnTo>
                <a:lnTo>
                  <a:pt x="306" y="28"/>
                </a:lnTo>
                <a:lnTo>
                  <a:pt x="306" y="26"/>
                </a:lnTo>
                <a:lnTo>
                  <a:pt x="306" y="24"/>
                </a:lnTo>
                <a:lnTo>
                  <a:pt x="304" y="24"/>
                </a:lnTo>
                <a:lnTo>
                  <a:pt x="301" y="24"/>
                </a:lnTo>
                <a:lnTo>
                  <a:pt x="299" y="24"/>
                </a:lnTo>
                <a:lnTo>
                  <a:pt x="296" y="24"/>
                </a:lnTo>
                <a:lnTo>
                  <a:pt x="294" y="24"/>
                </a:lnTo>
                <a:lnTo>
                  <a:pt x="292" y="24"/>
                </a:lnTo>
                <a:lnTo>
                  <a:pt x="292" y="21"/>
                </a:lnTo>
                <a:lnTo>
                  <a:pt x="292" y="21"/>
                </a:lnTo>
                <a:lnTo>
                  <a:pt x="294" y="19"/>
                </a:lnTo>
                <a:lnTo>
                  <a:pt x="294" y="17"/>
                </a:lnTo>
                <a:lnTo>
                  <a:pt x="294" y="14"/>
                </a:lnTo>
                <a:lnTo>
                  <a:pt x="292" y="14"/>
                </a:lnTo>
                <a:lnTo>
                  <a:pt x="292" y="12"/>
                </a:lnTo>
                <a:lnTo>
                  <a:pt x="287" y="14"/>
                </a:lnTo>
                <a:lnTo>
                  <a:pt x="285" y="14"/>
                </a:lnTo>
                <a:lnTo>
                  <a:pt x="285" y="14"/>
                </a:lnTo>
                <a:lnTo>
                  <a:pt x="285" y="12"/>
                </a:lnTo>
                <a:lnTo>
                  <a:pt x="285" y="10"/>
                </a:lnTo>
                <a:lnTo>
                  <a:pt x="285" y="10"/>
                </a:lnTo>
                <a:lnTo>
                  <a:pt x="282" y="7"/>
                </a:lnTo>
                <a:lnTo>
                  <a:pt x="282" y="7"/>
                </a:lnTo>
                <a:lnTo>
                  <a:pt x="280" y="10"/>
                </a:lnTo>
                <a:lnTo>
                  <a:pt x="277" y="10"/>
                </a:lnTo>
                <a:lnTo>
                  <a:pt x="275" y="10"/>
                </a:lnTo>
                <a:lnTo>
                  <a:pt x="275" y="7"/>
                </a:lnTo>
                <a:lnTo>
                  <a:pt x="275" y="5"/>
                </a:lnTo>
                <a:lnTo>
                  <a:pt x="273" y="5"/>
                </a:lnTo>
                <a:lnTo>
                  <a:pt x="273" y="0"/>
                </a:lnTo>
                <a:lnTo>
                  <a:pt x="263" y="0"/>
                </a:lnTo>
                <a:lnTo>
                  <a:pt x="261" y="0"/>
                </a:lnTo>
                <a:lnTo>
                  <a:pt x="254" y="7"/>
                </a:lnTo>
                <a:lnTo>
                  <a:pt x="254" y="10"/>
                </a:lnTo>
                <a:lnTo>
                  <a:pt x="254" y="10"/>
                </a:lnTo>
                <a:lnTo>
                  <a:pt x="254" y="12"/>
                </a:lnTo>
                <a:lnTo>
                  <a:pt x="251" y="14"/>
                </a:lnTo>
                <a:lnTo>
                  <a:pt x="249" y="17"/>
                </a:lnTo>
                <a:lnTo>
                  <a:pt x="244" y="17"/>
                </a:lnTo>
                <a:lnTo>
                  <a:pt x="244" y="19"/>
                </a:lnTo>
                <a:lnTo>
                  <a:pt x="242" y="21"/>
                </a:lnTo>
                <a:lnTo>
                  <a:pt x="242" y="24"/>
                </a:lnTo>
                <a:lnTo>
                  <a:pt x="237" y="24"/>
                </a:lnTo>
                <a:lnTo>
                  <a:pt x="235" y="21"/>
                </a:lnTo>
                <a:lnTo>
                  <a:pt x="235" y="21"/>
                </a:lnTo>
                <a:lnTo>
                  <a:pt x="235" y="19"/>
                </a:lnTo>
                <a:lnTo>
                  <a:pt x="235" y="17"/>
                </a:lnTo>
                <a:lnTo>
                  <a:pt x="232" y="14"/>
                </a:lnTo>
                <a:lnTo>
                  <a:pt x="230" y="14"/>
                </a:lnTo>
                <a:lnTo>
                  <a:pt x="228" y="14"/>
                </a:lnTo>
                <a:lnTo>
                  <a:pt x="225" y="14"/>
                </a:lnTo>
                <a:lnTo>
                  <a:pt x="216" y="14"/>
                </a:lnTo>
                <a:lnTo>
                  <a:pt x="197" y="17"/>
                </a:lnTo>
                <a:lnTo>
                  <a:pt x="192" y="19"/>
                </a:lnTo>
                <a:lnTo>
                  <a:pt x="183" y="21"/>
                </a:lnTo>
                <a:lnTo>
                  <a:pt x="180" y="21"/>
                </a:lnTo>
                <a:lnTo>
                  <a:pt x="178" y="19"/>
                </a:lnTo>
                <a:lnTo>
                  <a:pt x="176" y="19"/>
                </a:lnTo>
                <a:lnTo>
                  <a:pt x="173" y="19"/>
                </a:lnTo>
                <a:lnTo>
                  <a:pt x="171" y="21"/>
                </a:lnTo>
                <a:lnTo>
                  <a:pt x="168" y="21"/>
                </a:lnTo>
                <a:lnTo>
                  <a:pt x="168" y="24"/>
                </a:lnTo>
                <a:lnTo>
                  <a:pt x="166" y="26"/>
                </a:lnTo>
                <a:lnTo>
                  <a:pt x="168" y="26"/>
                </a:lnTo>
                <a:lnTo>
                  <a:pt x="168" y="28"/>
                </a:lnTo>
                <a:lnTo>
                  <a:pt x="168" y="31"/>
                </a:lnTo>
                <a:lnTo>
                  <a:pt x="168" y="33"/>
                </a:lnTo>
                <a:lnTo>
                  <a:pt x="161" y="36"/>
                </a:lnTo>
                <a:lnTo>
                  <a:pt x="159" y="38"/>
                </a:lnTo>
                <a:lnTo>
                  <a:pt x="159" y="38"/>
                </a:lnTo>
                <a:lnTo>
                  <a:pt x="154" y="40"/>
                </a:lnTo>
                <a:lnTo>
                  <a:pt x="145" y="40"/>
                </a:lnTo>
                <a:lnTo>
                  <a:pt x="135" y="40"/>
                </a:lnTo>
                <a:lnTo>
                  <a:pt x="131" y="40"/>
                </a:lnTo>
                <a:lnTo>
                  <a:pt x="121" y="40"/>
                </a:lnTo>
                <a:lnTo>
                  <a:pt x="119" y="40"/>
                </a:lnTo>
                <a:lnTo>
                  <a:pt x="116" y="40"/>
                </a:lnTo>
                <a:lnTo>
                  <a:pt x="114" y="40"/>
                </a:lnTo>
                <a:lnTo>
                  <a:pt x="109" y="36"/>
                </a:lnTo>
                <a:lnTo>
                  <a:pt x="107" y="36"/>
                </a:lnTo>
                <a:lnTo>
                  <a:pt x="104" y="33"/>
                </a:lnTo>
                <a:lnTo>
                  <a:pt x="102" y="36"/>
                </a:lnTo>
                <a:lnTo>
                  <a:pt x="102" y="36"/>
                </a:lnTo>
                <a:lnTo>
                  <a:pt x="102" y="38"/>
                </a:lnTo>
                <a:lnTo>
                  <a:pt x="102" y="38"/>
                </a:lnTo>
                <a:lnTo>
                  <a:pt x="109" y="43"/>
                </a:lnTo>
                <a:lnTo>
                  <a:pt x="112" y="45"/>
                </a:lnTo>
                <a:lnTo>
                  <a:pt x="114" y="50"/>
                </a:lnTo>
                <a:lnTo>
                  <a:pt x="114" y="52"/>
                </a:lnTo>
                <a:lnTo>
                  <a:pt x="119" y="55"/>
                </a:lnTo>
                <a:lnTo>
                  <a:pt x="121" y="59"/>
                </a:lnTo>
                <a:lnTo>
                  <a:pt x="121" y="59"/>
                </a:lnTo>
                <a:lnTo>
                  <a:pt x="121" y="66"/>
                </a:lnTo>
                <a:lnTo>
                  <a:pt x="123" y="69"/>
                </a:lnTo>
                <a:lnTo>
                  <a:pt x="126" y="71"/>
                </a:lnTo>
                <a:lnTo>
                  <a:pt x="126" y="74"/>
                </a:lnTo>
                <a:lnTo>
                  <a:pt x="135" y="81"/>
                </a:lnTo>
                <a:lnTo>
                  <a:pt x="140" y="83"/>
                </a:lnTo>
                <a:lnTo>
                  <a:pt x="140" y="85"/>
                </a:lnTo>
                <a:lnTo>
                  <a:pt x="142" y="88"/>
                </a:lnTo>
                <a:lnTo>
                  <a:pt x="142" y="88"/>
                </a:lnTo>
                <a:lnTo>
                  <a:pt x="140" y="90"/>
                </a:lnTo>
                <a:lnTo>
                  <a:pt x="140" y="92"/>
                </a:lnTo>
                <a:lnTo>
                  <a:pt x="140" y="95"/>
                </a:lnTo>
                <a:lnTo>
                  <a:pt x="140" y="100"/>
                </a:lnTo>
                <a:lnTo>
                  <a:pt x="145" y="107"/>
                </a:lnTo>
                <a:lnTo>
                  <a:pt x="149" y="116"/>
                </a:lnTo>
                <a:lnTo>
                  <a:pt x="149" y="119"/>
                </a:lnTo>
                <a:lnTo>
                  <a:pt x="152" y="121"/>
                </a:lnTo>
                <a:lnTo>
                  <a:pt x="152" y="121"/>
                </a:lnTo>
                <a:lnTo>
                  <a:pt x="152" y="123"/>
                </a:lnTo>
                <a:lnTo>
                  <a:pt x="152" y="126"/>
                </a:lnTo>
                <a:lnTo>
                  <a:pt x="152" y="128"/>
                </a:lnTo>
                <a:lnTo>
                  <a:pt x="154" y="130"/>
                </a:lnTo>
                <a:lnTo>
                  <a:pt x="154" y="133"/>
                </a:lnTo>
                <a:lnTo>
                  <a:pt x="157" y="135"/>
                </a:lnTo>
                <a:lnTo>
                  <a:pt x="157" y="140"/>
                </a:lnTo>
                <a:lnTo>
                  <a:pt x="157" y="147"/>
                </a:lnTo>
                <a:lnTo>
                  <a:pt x="157" y="149"/>
                </a:lnTo>
                <a:lnTo>
                  <a:pt x="157" y="149"/>
                </a:lnTo>
                <a:lnTo>
                  <a:pt x="157" y="152"/>
                </a:lnTo>
                <a:lnTo>
                  <a:pt x="154" y="152"/>
                </a:lnTo>
                <a:lnTo>
                  <a:pt x="154" y="154"/>
                </a:lnTo>
                <a:lnTo>
                  <a:pt x="154" y="156"/>
                </a:lnTo>
                <a:lnTo>
                  <a:pt x="157" y="171"/>
                </a:lnTo>
                <a:lnTo>
                  <a:pt x="157" y="171"/>
                </a:lnTo>
                <a:lnTo>
                  <a:pt x="157" y="173"/>
                </a:lnTo>
                <a:lnTo>
                  <a:pt x="154" y="175"/>
                </a:lnTo>
                <a:lnTo>
                  <a:pt x="154" y="178"/>
                </a:lnTo>
                <a:lnTo>
                  <a:pt x="154" y="183"/>
                </a:lnTo>
                <a:lnTo>
                  <a:pt x="157" y="183"/>
                </a:lnTo>
                <a:lnTo>
                  <a:pt x="157" y="183"/>
                </a:lnTo>
                <a:lnTo>
                  <a:pt x="159" y="183"/>
                </a:lnTo>
                <a:lnTo>
                  <a:pt x="159" y="183"/>
                </a:lnTo>
                <a:lnTo>
                  <a:pt x="166" y="187"/>
                </a:lnTo>
                <a:lnTo>
                  <a:pt x="166" y="190"/>
                </a:lnTo>
                <a:lnTo>
                  <a:pt x="168" y="192"/>
                </a:lnTo>
                <a:lnTo>
                  <a:pt x="166" y="194"/>
                </a:lnTo>
                <a:lnTo>
                  <a:pt x="166" y="194"/>
                </a:lnTo>
                <a:lnTo>
                  <a:pt x="164" y="194"/>
                </a:lnTo>
                <a:lnTo>
                  <a:pt x="164" y="194"/>
                </a:lnTo>
                <a:lnTo>
                  <a:pt x="164" y="194"/>
                </a:lnTo>
                <a:lnTo>
                  <a:pt x="161" y="194"/>
                </a:lnTo>
                <a:lnTo>
                  <a:pt x="159" y="194"/>
                </a:lnTo>
                <a:lnTo>
                  <a:pt x="159" y="197"/>
                </a:lnTo>
                <a:lnTo>
                  <a:pt x="154" y="201"/>
                </a:lnTo>
                <a:lnTo>
                  <a:pt x="152" y="201"/>
                </a:lnTo>
                <a:lnTo>
                  <a:pt x="152" y="201"/>
                </a:lnTo>
                <a:lnTo>
                  <a:pt x="145" y="201"/>
                </a:lnTo>
                <a:lnTo>
                  <a:pt x="145" y="204"/>
                </a:lnTo>
                <a:lnTo>
                  <a:pt x="140" y="206"/>
                </a:lnTo>
                <a:lnTo>
                  <a:pt x="138" y="206"/>
                </a:lnTo>
                <a:lnTo>
                  <a:pt x="135" y="209"/>
                </a:lnTo>
                <a:lnTo>
                  <a:pt x="133" y="209"/>
                </a:lnTo>
                <a:lnTo>
                  <a:pt x="123" y="201"/>
                </a:lnTo>
                <a:lnTo>
                  <a:pt x="119" y="199"/>
                </a:lnTo>
                <a:lnTo>
                  <a:pt x="116" y="201"/>
                </a:lnTo>
                <a:lnTo>
                  <a:pt x="114" y="201"/>
                </a:lnTo>
                <a:lnTo>
                  <a:pt x="112" y="201"/>
                </a:lnTo>
                <a:lnTo>
                  <a:pt x="107" y="201"/>
                </a:lnTo>
                <a:lnTo>
                  <a:pt x="104" y="204"/>
                </a:lnTo>
                <a:lnTo>
                  <a:pt x="102" y="204"/>
                </a:lnTo>
                <a:lnTo>
                  <a:pt x="100" y="204"/>
                </a:lnTo>
                <a:lnTo>
                  <a:pt x="97" y="204"/>
                </a:lnTo>
                <a:lnTo>
                  <a:pt x="97" y="201"/>
                </a:lnTo>
                <a:lnTo>
                  <a:pt x="97" y="199"/>
                </a:lnTo>
                <a:lnTo>
                  <a:pt x="100" y="199"/>
                </a:lnTo>
                <a:lnTo>
                  <a:pt x="100" y="197"/>
                </a:lnTo>
                <a:lnTo>
                  <a:pt x="100" y="197"/>
                </a:lnTo>
                <a:lnTo>
                  <a:pt x="100" y="194"/>
                </a:lnTo>
                <a:lnTo>
                  <a:pt x="97" y="194"/>
                </a:lnTo>
                <a:lnTo>
                  <a:pt x="95" y="194"/>
                </a:lnTo>
                <a:lnTo>
                  <a:pt x="93" y="194"/>
                </a:lnTo>
                <a:lnTo>
                  <a:pt x="90" y="197"/>
                </a:lnTo>
                <a:lnTo>
                  <a:pt x="81" y="199"/>
                </a:lnTo>
                <a:lnTo>
                  <a:pt x="78" y="199"/>
                </a:lnTo>
                <a:lnTo>
                  <a:pt x="76" y="199"/>
                </a:lnTo>
                <a:lnTo>
                  <a:pt x="74" y="204"/>
                </a:lnTo>
                <a:lnTo>
                  <a:pt x="74" y="206"/>
                </a:lnTo>
                <a:lnTo>
                  <a:pt x="74" y="209"/>
                </a:lnTo>
                <a:lnTo>
                  <a:pt x="76" y="211"/>
                </a:lnTo>
                <a:lnTo>
                  <a:pt x="76" y="213"/>
                </a:lnTo>
                <a:lnTo>
                  <a:pt x="76" y="216"/>
                </a:lnTo>
                <a:lnTo>
                  <a:pt x="74" y="218"/>
                </a:lnTo>
                <a:lnTo>
                  <a:pt x="64" y="225"/>
                </a:lnTo>
                <a:lnTo>
                  <a:pt x="62" y="228"/>
                </a:lnTo>
                <a:lnTo>
                  <a:pt x="62" y="232"/>
                </a:lnTo>
                <a:lnTo>
                  <a:pt x="62" y="235"/>
                </a:lnTo>
                <a:lnTo>
                  <a:pt x="59" y="237"/>
                </a:lnTo>
                <a:lnTo>
                  <a:pt x="57" y="239"/>
                </a:lnTo>
                <a:lnTo>
                  <a:pt x="57" y="242"/>
                </a:lnTo>
                <a:lnTo>
                  <a:pt x="59" y="242"/>
                </a:lnTo>
                <a:lnTo>
                  <a:pt x="62" y="242"/>
                </a:lnTo>
                <a:lnTo>
                  <a:pt x="62" y="242"/>
                </a:lnTo>
                <a:lnTo>
                  <a:pt x="64" y="244"/>
                </a:lnTo>
                <a:lnTo>
                  <a:pt x="67" y="244"/>
                </a:lnTo>
                <a:lnTo>
                  <a:pt x="69" y="244"/>
                </a:lnTo>
                <a:lnTo>
                  <a:pt x="69" y="244"/>
                </a:lnTo>
                <a:lnTo>
                  <a:pt x="69" y="244"/>
                </a:lnTo>
                <a:lnTo>
                  <a:pt x="69" y="246"/>
                </a:lnTo>
                <a:lnTo>
                  <a:pt x="69" y="246"/>
                </a:lnTo>
                <a:lnTo>
                  <a:pt x="69" y="246"/>
                </a:lnTo>
                <a:lnTo>
                  <a:pt x="74" y="249"/>
                </a:lnTo>
                <a:lnTo>
                  <a:pt x="71" y="251"/>
                </a:lnTo>
                <a:lnTo>
                  <a:pt x="71" y="254"/>
                </a:lnTo>
                <a:lnTo>
                  <a:pt x="74" y="254"/>
                </a:lnTo>
                <a:lnTo>
                  <a:pt x="74" y="256"/>
                </a:lnTo>
                <a:lnTo>
                  <a:pt x="74" y="256"/>
                </a:lnTo>
                <a:lnTo>
                  <a:pt x="76" y="256"/>
                </a:lnTo>
                <a:lnTo>
                  <a:pt x="76" y="256"/>
                </a:lnTo>
                <a:lnTo>
                  <a:pt x="78" y="258"/>
                </a:lnTo>
                <a:lnTo>
                  <a:pt x="78" y="258"/>
                </a:lnTo>
                <a:lnTo>
                  <a:pt x="78" y="263"/>
                </a:lnTo>
                <a:lnTo>
                  <a:pt x="78" y="265"/>
                </a:lnTo>
                <a:lnTo>
                  <a:pt x="78" y="268"/>
                </a:lnTo>
                <a:lnTo>
                  <a:pt x="83" y="268"/>
                </a:lnTo>
                <a:lnTo>
                  <a:pt x="83" y="270"/>
                </a:lnTo>
                <a:lnTo>
                  <a:pt x="86" y="270"/>
                </a:lnTo>
                <a:lnTo>
                  <a:pt x="86" y="273"/>
                </a:lnTo>
                <a:lnTo>
                  <a:pt x="86" y="273"/>
                </a:lnTo>
                <a:lnTo>
                  <a:pt x="83" y="277"/>
                </a:lnTo>
                <a:lnTo>
                  <a:pt x="81" y="280"/>
                </a:lnTo>
                <a:lnTo>
                  <a:pt x="78" y="280"/>
                </a:lnTo>
                <a:lnTo>
                  <a:pt x="74" y="277"/>
                </a:lnTo>
                <a:lnTo>
                  <a:pt x="76" y="284"/>
                </a:lnTo>
                <a:lnTo>
                  <a:pt x="78" y="287"/>
                </a:lnTo>
                <a:lnTo>
                  <a:pt x="81" y="289"/>
                </a:lnTo>
                <a:lnTo>
                  <a:pt x="81" y="289"/>
                </a:lnTo>
                <a:lnTo>
                  <a:pt x="78" y="292"/>
                </a:lnTo>
                <a:lnTo>
                  <a:pt x="78" y="292"/>
                </a:lnTo>
                <a:lnTo>
                  <a:pt x="78" y="294"/>
                </a:lnTo>
                <a:lnTo>
                  <a:pt x="81" y="296"/>
                </a:lnTo>
                <a:lnTo>
                  <a:pt x="81" y="299"/>
                </a:lnTo>
                <a:lnTo>
                  <a:pt x="81" y="301"/>
                </a:lnTo>
                <a:lnTo>
                  <a:pt x="81" y="303"/>
                </a:lnTo>
                <a:lnTo>
                  <a:pt x="81" y="303"/>
                </a:lnTo>
                <a:lnTo>
                  <a:pt x="78" y="303"/>
                </a:lnTo>
                <a:lnTo>
                  <a:pt x="76" y="303"/>
                </a:lnTo>
                <a:lnTo>
                  <a:pt x="74" y="306"/>
                </a:lnTo>
                <a:lnTo>
                  <a:pt x="74" y="308"/>
                </a:lnTo>
                <a:lnTo>
                  <a:pt x="71" y="308"/>
                </a:lnTo>
                <a:lnTo>
                  <a:pt x="71" y="310"/>
                </a:lnTo>
                <a:lnTo>
                  <a:pt x="69" y="310"/>
                </a:lnTo>
                <a:lnTo>
                  <a:pt x="69" y="313"/>
                </a:lnTo>
                <a:lnTo>
                  <a:pt x="69" y="315"/>
                </a:lnTo>
                <a:lnTo>
                  <a:pt x="71" y="318"/>
                </a:lnTo>
                <a:lnTo>
                  <a:pt x="71" y="322"/>
                </a:lnTo>
                <a:lnTo>
                  <a:pt x="71" y="325"/>
                </a:lnTo>
                <a:lnTo>
                  <a:pt x="71" y="327"/>
                </a:lnTo>
                <a:lnTo>
                  <a:pt x="76" y="332"/>
                </a:lnTo>
                <a:lnTo>
                  <a:pt x="93" y="344"/>
                </a:lnTo>
                <a:lnTo>
                  <a:pt x="95" y="348"/>
                </a:lnTo>
                <a:lnTo>
                  <a:pt x="83" y="344"/>
                </a:lnTo>
                <a:lnTo>
                  <a:pt x="81" y="341"/>
                </a:lnTo>
                <a:lnTo>
                  <a:pt x="81" y="339"/>
                </a:lnTo>
                <a:lnTo>
                  <a:pt x="69" y="327"/>
                </a:lnTo>
                <a:lnTo>
                  <a:pt x="67" y="327"/>
                </a:lnTo>
                <a:lnTo>
                  <a:pt x="55" y="329"/>
                </a:lnTo>
                <a:lnTo>
                  <a:pt x="55" y="334"/>
                </a:lnTo>
                <a:lnTo>
                  <a:pt x="52" y="351"/>
                </a:lnTo>
                <a:lnTo>
                  <a:pt x="55" y="351"/>
                </a:lnTo>
                <a:lnTo>
                  <a:pt x="62" y="351"/>
                </a:lnTo>
                <a:lnTo>
                  <a:pt x="64" y="353"/>
                </a:lnTo>
                <a:lnTo>
                  <a:pt x="67" y="355"/>
                </a:lnTo>
                <a:lnTo>
                  <a:pt x="69" y="358"/>
                </a:lnTo>
                <a:lnTo>
                  <a:pt x="71" y="360"/>
                </a:lnTo>
                <a:lnTo>
                  <a:pt x="74" y="360"/>
                </a:lnTo>
                <a:lnTo>
                  <a:pt x="78" y="363"/>
                </a:lnTo>
                <a:lnTo>
                  <a:pt x="88" y="372"/>
                </a:lnTo>
                <a:lnTo>
                  <a:pt x="93" y="372"/>
                </a:lnTo>
                <a:lnTo>
                  <a:pt x="95" y="374"/>
                </a:lnTo>
                <a:lnTo>
                  <a:pt x="95" y="379"/>
                </a:lnTo>
                <a:lnTo>
                  <a:pt x="95" y="379"/>
                </a:lnTo>
                <a:lnTo>
                  <a:pt x="119" y="396"/>
                </a:lnTo>
                <a:lnTo>
                  <a:pt x="128" y="405"/>
                </a:lnTo>
                <a:lnTo>
                  <a:pt x="131" y="412"/>
                </a:lnTo>
                <a:lnTo>
                  <a:pt x="135" y="419"/>
                </a:lnTo>
                <a:lnTo>
                  <a:pt x="140" y="434"/>
                </a:lnTo>
                <a:lnTo>
                  <a:pt x="142" y="443"/>
                </a:lnTo>
                <a:lnTo>
                  <a:pt x="142" y="443"/>
                </a:lnTo>
                <a:lnTo>
                  <a:pt x="142" y="443"/>
                </a:lnTo>
                <a:lnTo>
                  <a:pt x="149" y="443"/>
                </a:lnTo>
                <a:lnTo>
                  <a:pt x="154" y="443"/>
                </a:lnTo>
                <a:lnTo>
                  <a:pt x="157" y="443"/>
                </a:lnTo>
                <a:lnTo>
                  <a:pt x="157" y="443"/>
                </a:lnTo>
                <a:lnTo>
                  <a:pt x="159" y="441"/>
                </a:lnTo>
                <a:lnTo>
                  <a:pt x="159" y="441"/>
                </a:lnTo>
                <a:lnTo>
                  <a:pt x="159" y="438"/>
                </a:lnTo>
                <a:lnTo>
                  <a:pt x="161" y="438"/>
                </a:lnTo>
                <a:lnTo>
                  <a:pt x="161" y="436"/>
                </a:lnTo>
                <a:lnTo>
                  <a:pt x="164" y="436"/>
                </a:lnTo>
                <a:lnTo>
                  <a:pt x="164" y="438"/>
                </a:lnTo>
                <a:lnTo>
                  <a:pt x="166" y="441"/>
                </a:lnTo>
                <a:lnTo>
                  <a:pt x="166" y="441"/>
                </a:lnTo>
                <a:lnTo>
                  <a:pt x="166" y="446"/>
                </a:lnTo>
                <a:lnTo>
                  <a:pt x="168" y="448"/>
                </a:lnTo>
                <a:lnTo>
                  <a:pt x="168" y="450"/>
                </a:lnTo>
                <a:lnTo>
                  <a:pt x="173" y="450"/>
                </a:lnTo>
                <a:lnTo>
                  <a:pt x="176" y="450"/>
                </a:lnTo>
                <a:lnTo>
                  <a:pt x="178" y="450"/>
                </a:lnTo>
                <a:lnTo>
                  <a:pt x="180" y="450"/>
                </a:lnTo>
                <a:lnTo>
                  <a:pt x="183" y="453"/>
                </a:lnTo>
                <a:lnTo>
                  <a:pt x="187" y="455"/>
                </a:lnTo>
                <a:lnTo>
                  <a:pt x="190" y="457"/>
                </a:lnTo>
                <a:lnTo>
                  <a:pt x="190" y="460"/>
                </a:lnTo>
                <a:lnTo>
                  <a:pt x="190" y="462"/>
                </a:lnTo>
                <a:lnTo>
                  <a:pt x="190" y="467"/>
                </a:lnTo>
                <a:lnTo>
                  <a:pt x="190" y="467"/>
                </a:lnTo>
                <a:lnTo>
                  <a:pt x="190" y="469"/>
                </a:lnTo>
                <a:lnTo>
                  <a:pt x="190" y="472"/>
                </a:lnTo>
                <a:lnTo>
                  <a:pt x="190" y="472"/>
                </a:lnTo>
                <a:lnTo>
                  <a:pt x="192" y="474"/>
                </a:lnTo>
                <a:lnTo>
                  <a:pt x="195" y="479"/>
                </a:lnTo>
                <a:lnTo>
                  <a:pt x="195" y="479"/>
                </a:lnTo>
                <a:lnTo>
                  <a:pt x="197" y="481"/>
                </a:lnTo>
                <a:lnTo>
                  <a:pt x="197" y="481"/>
                </a:lnTo>
                <a:lnTo>
                  <a:pt x="202" y="479"/>
                </a:lnTo>
                <a:lnTo>
                  <a:pt x="204" y="479"/>
                </a:lnTo>
                <a:lnTo>
                  <a:pt x="209" y="483"/>
                </a:lnTo>
                <a:lnTo>
                  <a:pt x="211" y="483"/>
                </a:lnTo>
                <a:lnTo>
                  <a:pt x="213" y="486"/>
                </a:lnTo>
                <a:lnTo>
                  <a:pt x="216" y="486"/>
                </a:lnTo>
                <a:lnTo>
                  <a:pt x="218" y="491"/>
                </a:lnTo>
                <a:lnTo>
                  <a:pt x="221" y="491"/>
                </a:lnTo>
                <a:lnTo>
                  <a:pt x="223" y="493"/>
                </a:lnTo>
                <a:lnTo>
                  <a:pt x="232" y="495"/>
                </a:lnTo>
                <a:lnTo>
                  <a:pt x="235" y="495"/>
                </a:lnTo>
                <a:lnTo>
                  <a:pt x="237" y="493"/>
                </a:lnTo>
                <a:lnTo>
                  <a:pt x="244" y="491"/>
                </a:lnTo>
                <a:lnTo>
                  <a:pt x="247" y="491"/>
                </a:lnTo>
                <a:lnTo>
                  <a:pt x="251" y="493"/>
                </a:lnTo>
                <a:lnTo>
                  <a:pt x="256" y="491"/>
                </a:lnTo>
                <a:lnTo>
                  <a:pt x="259" y="486"/>
                </a:lnTo>
                <a:lnTo>
                  <a:pt x="259" y="483"/>
                </a:lnTo>
                <a:lnTo>
                  <a:pt x="261" y="483"/>
                </a:lnTo>
                <a:lnTo>
                  <a:pt x="261" y="481"/>
                </a:lnTo>
                <a:lnTo>
                  <a:pt x="259" y="479"/>
                </a:lnTo>
                <a:lnTo>
                  <a:pt x="259" y="479"/>
                </a:lnTo>
                <a:lnTo>
                  <a:pt x="259" y="476"/>
                </a:lnTo>
                <a:lnTo>
                  <a:pt x="261" y="474"/>
                </a:lnTo>
                <a:lnTo>
                  <a:pt x="261" y="474"/>
                </a:lnTo>
                <a:lnTo>
                  <a:pt x="273" y="467"/>
                </a:lnTo>
                <a:lnTo>
                  <a:pt x="275" y="467"/>
                </a:lnTo>
                <a:lnTo>
                  <a:pt x="275" y="467"/>
                </a:lnTo>
                <a:lnTo>
                  <a:pt x="277" y="467"/>
                </a:lnTo>
                <a:lnTo>
                  <a:pt x="280" y="467"/>
                </a:lnTo>
                <a:lnTo>
                  <a:pt x="282" y="469"/>
                </a:lnTo>
                <a:lnTo>
                  <a:pt x="282" y="467"/>
                </a:lnTo>
                <a:lnTo>
                  <a:pt x="285" y="467"/>
                </a:lnTo>
                <a:lnTo>
                  <a:pt x="287" y="467"/>
                </a:lnTo>
                <a:lnTo>
                  <a:pt x="287" y="464"/>
                </a:lnTo>
                <a:lnTo>
                  <a:pt x="289" y="460"/>
                </a:lnTo>
                <a:lnTo>
                  <a:pt x="289" y="460"/>
                </a:lnTo>
                <a:lnTo>
                  <a:pt x="289" y="457"/>
                </a:lnTo>
                <a:lnTo>
                  <a:pt x="292" y="457"/>
                </a:lnTo>
                <a:lnTo>
                  <a:pt x="294" y="455"/>
                </a:lnTo>
                <a:lnTo>
                  <a:pt x="296" y="455"/>
                </a:lnTo>
                <a:lnTo>
                  <a:pt x="301" y="453"/>
                </a:lnTo>
                <a:lnTo>
                  <a:pt x="304" y="450"/>
                </a:lnTo>
                <a:lnTo>
                  <a:pt x="304" y="446"/>
                </a:lnTo>
                <a:lnTo>
                  <a:pt x="304" y="446"/>
                </a:lnTo>
                <a:lnTo>
                  <a:pt x="304" y="438"/>
                </a:lnTo>
                <a:lnTo>
                  <a:pt x="304" y="436"/>
                </a:lnTo>
                <a:lnTo>
                  <a:pt x="304" y="431"/>
                </a:lnTo>
                <a:lnTo>
                  <a:pt x="306" y="424"/>
                </a:lnTo>
                <a:lnTo>
                  <a:pt x="306" y="419"/>
                </a:lnTo>
                <a:lnTo>
                  <a:pt x="308" y="419"/>
                </a:lnTo>
                <a:lnTo>
                  <a:pt x="308" y="417"/>
                </a:lnTo>
                <a:lnTo>
                  <a:pt x="325" y="405"/>
                </a:lnTo>
                <a:lnTo>
                  <a:pt x="330" y="403"/>
                </a:lnTo>
                <a:lnTo>
                  <a:pt x="330" y="403"/>
                </a:lnTo>
                <a:lnTo>
                  <a:pt x="332" y="405"/>
                </a:lnTo>
                <a:lnTo>
                  <a:pt x="334" y="403"/>
                </a:lnTo>
                <a:lnTo>
                  <a:pt x="334" y="400"/>
                </a:lnTo>
                <a:lnTo>
                  <a:pt x="339" y="391"/>
                </a:lnTo>
                <a:lnTo>
                  <a:pt x="344" y="386"/>
                </a:lnTo>
                <a:lnTo>
                  <a:pt x="346" y="384"/>
                </a:lnTo>
                <a:lnTo>
                  <a:pt x="346" y="382"/>
                </a:lnTo>
                <a:lnTo>
                  <a:pt x="346" y="379"/>
                </a:lnTo>
                <a:lnTo>
                  <a:pt x="346" y="377"/>
                </a:lnTo>
                <a:lnTo>
                  <a:pt x="346" y="372"/>
                </a:lnTo>
                <a:lnTo>
                  <a:pt x="346" y="370"/>
                </a:lnTo>
                <a:lnTo>
                  <a:pt x="346" y="367"/>
                </a:lnTo>
                <a:lnTo>
                  <a:pt x="349" y="367"/>
                </a:lnTo>
                <a:lnTo>
                  <a:pt x="351" y="367"/>
                </a:lnTo>
                <a:lnTo>
                  <a:pt x="351" y="367"/>
                </a:lnTo>
                <a:lnTo>
                  <a:pt x="353" y="367"/>
                </a:lnTo>
                <a:lnTo>
                  <a:pt x="356" y="365"/>
                </a:lnTo>
                <a:lnTo>
                  <a:pt x="358" y="360"/>
                </a:lnTo>
                <a:lnTo>
                  <a:pt x="360" y="355"/>
                </a:lnTo>
                <a:lnTo>
                  <a:pt x="368" y="351"/>
                </a:lnTo>
                <a:lnTo>
                  <a:pt x="370" y="341"/>
                </a:lnTo>
                <a:lnTo>
                  <a:pt x="372" y="339"/>
                </a:lnTo>
                <a:lnTo>
                  <a:pt x="375" y="337"/>
                </a:lnTo>
                <a:lnTo>
                  <a:pt x="377" y="334"/>
                </a:lnTo>
                <a:lnTo>
                  <a:pt x="379" y="332"/>
                </a:lnTo>
                <a:lnTo>
                  <a:pt x="379" y="329"/>
                </a:lnTo>
                <a:lnTo>
                  <a:pt x="382" y="329"/>
                </a:lnTo>
                <a:lnTo>
                  <a:pt x="382" y="327"/>
                </a:lnTo>
                <a:lnTo>
                  <a:pt x="384" y="329"/>
                </a:lnTo>
                <a:lnTo>
                  <a:pt x="387" y="329"/>
                </a:lnTo>
                <a:lnTo>
                  <a:pt x="391" y="329"/>
                </a:lnTo>
                <a:lnTo>
                  <a:pt x="391" y="329"/>
                </a:lnTo>
                <a:lnTo>
                  <a:pt x="391" y="327"/>
                </a:lnTo>
                <a:lnTo>
                  <a:pt x="394" y="327"/>
                </a:lnTo>
                <a:lnTo>
                  <a:pt x="394" y="322"/>
                </a:lnTo>
                <a:lnTo>
                  <a:pt x="394" y="313"/>
                </a:lnTo>
                <a:lnTo>
                  <a:pt x="394" y="310"/>
                </a:lnTo>
                <a:lnTo>
                  <a:pt x="396" y="308"/>
                </a:lnTo>
                <a:lnTo>
                  <a:pt x="396" y="308"/>
                </a:lnTo>
                <a:lnTo>
                  <a:pt x="396" y="306"/>
                </a:lnTo>
                <a:lnTo>
                  <a:pt x="396" y="301"/>
                </a:lnTo>
                <a:lnTo>
                  <a:pt x="396" y="299"/>
                </a:lnTo>
                <a:lnTo>
                  <a:pt x="398" y="299"/>
                </a:lnTo>
                <a:lnTo>
                  <a:pt x="398" y="299"/>
                </a:lnTo>
                <a:lnTo>
                  <a:pt x="403" y="299"/>
                </a:lnTo>
                <a:lnTo>
                  <a:pt x="403" y="299"/>
                </a:lnTo>
                <a:lnTo>
                  <a:pt x="405" y="299"/>
                </a:lnTo>
                <a:lnTo>
                  <a:pt x="408" y="296"/>
                </a:lnTo>
                <a:lnTo>
                  <a:pt x="410" y="296"/>
                </a:lnTo>
                <a:lnTo>
                  <a:pt x="413" y="294"/>
                </a:lnTo>
                <a:lnTo>
                  <a:pt x="415" y="292"/>
                </a:lnTo>
                <a:lnTo>
                  <a:pt x="415" y="289"/>
                </a:lnTo>
                <a:lnTo>
                  <a:pt x="415" y="287"/>
                </a:lnTo>
                <a:lnTo>
                  <a:pt x="410" y="277"/>
                </a:lnTo>
                <a:lnTo>
                  <a:pt x="410" y="277"/>
                </a:lnTo>
                <a:lnTo>
                  <a:pt x="408" y="275"/>
                </a:lnTo>
                <a:lnTo>
                  <a:pt x="408" y="275"/>
                </a:lnTo>
                <a:lnTo>
                  <a:pt x="405" y="277"/>
                </a:lnTo>
                <a:lnTo>
                  <a:pt x="403" y="277"/>
                </a:lnTo>
                <a:lnTo>
                  <a:pt x="403" y="275"/>
                </a:lnTo>
                <a:lnTo>
                  <a:pt x="396" y="268"/>
                </a:lnTo>
                <a:lnTo>
                  <a:pt x="396" y="265"/>
                </a:lnTo>
                <a:lnTo>
                  <a:pt x="396" y="265"/>
                </a:lnTo>
                <a:lnTo>
                  <a:pt x="396" y="263"/>
                </a:lnTo>
                <a:lnTo>
                  <a:pt x="396" y="261"/>
                </a:lnTo>
                <a:lnTo>
                  <a:pt x="396" y="258"/>
                </a:lnTo>
                <a:lnTo>
                  <a:pt x="396" y="256"/>
                </a:lnTo>
                <a:lnTo>
                  <a:pt x="396" y="256"/>
                </a:lnTo>
                <a:lnTo>
                  <a:pt x="394" y="249"/>
                </a:lnTo>
                <a:lnTo>
                  <a:pt x="398" y="249"/>
                </a:lnTo>
                <a:lnTo>
                  <a:pt x="398" y="249"/>
                </a:lnTo>
                <a:lnTo>
                  <a:pt x="398" y="246"/>
                </a:lnTo>
                <a:lnTo>
                  <a:pt x="398" y="237"/>
                </a:lnTo>
                <a:lnTo>
                  <a:pt x="396" y="237"/>
                </a:lnTo>
                <a:lnTo>
                  <a:pt x="396" y="235"/>
                </a:lnTo>
                <a:lnTo>
                  <a:pt x="394" y="232"/>
                </a:lnTo>
                <a:lnTo>
                  <a:pt x="394" y="228"/>
                </a:lnTo>
                <a:lnTo>
                  <a:pt x="394" y="225"/>
                </a:lnTo>
                <a:lnTo>
                  <a:pt x="396" y="225"/>
                </a:lnTo>
                <a:lnTo>
                  <a:pt x="398" y="225"/>
                </a:lnTo>
                <a:lnTo>
                  <a:pt x="401" y="225"/>
                </a:lnTo>
                <a:lnTo>
                  <a:pt x="401" y="223"/>
                </a:lnTo>
                <a:lnTo>
                  <a:pt x="405" y="218"/>
                </a:lnTo>
                <a:lnTo>
                  <a:pt x="410" y="216"/>
                </a:lnTo>
                <a:lnTo>
                  <a:pt x="413" y="213"/>
                </a:lnTo>
                <a:lnTo>
                  <a:pt x="413" y="213"/>
                </a:lnTo>
                <a:lnTo>
                  <a:pt x="422" y="213"/>
                </a:lnTo>
                <a:lnTo>
                  <a:pt x="424" y="213"/>
                </a:lnTo>
                <a:lnTo>
                  <a:pt x="427" y="213"/>
                </a:lnTo>
                <a:lnTo>
                  <a:pt x="427" y="211"/>
                </a:lnTo>
                <a:lnTo>
                  <a:pt x="427" y="211"/>
                </a:lnTo>
                <a:lnTo>
                  <a:pt x="427" y="209"/>
                </a:lnTo>
                <a:lnTo>
                  <a:pt x="427" y="206"/>
                </a:lnTo>
                <a:lnTo>
                  <a:pt x="429" y="206"/>
                </a:lnTo>
                <a:lnTo>
                  <a:pt x="432" y="204"/>
                </a:lnTo>
                <a:lnTo>
                  <a:pt x="432" y="201"/>
                </a:lnTo>
                <a:lnTo>
                  <a:pt x="434" y="197"/>
                </a:lnTo>
                <a:lnTo>
                  <a:pt x="436" y="194"/>
                </a:lnTo>
                <a:lnTo>
                  <a:pt x="439" y="194"/>
                </a:lnTo>
                <a:lnTo>
                  <a:pt x="439" y="194"/>
                </a:lnTo>
                <a:lnTo>
                  <a:pt x="441" y="192"/>
                </a:lnTo>
                <a:lnTo>
                  <a:pt x="443" y="192"/>
                </a:lnTo>
                <a:lnTo>
                  <a:pt x="443" y="194"/>
                </a:lnTo>
                <a:lnTo>
                  <a:pt x="446" y="194"/>
                </a:lnTo>
                <a:lnTo>
                  <a:pt x="448" y="192"/>
                </a:lnTo>
                <a:lnTo>
                  <a:pt x="455" y="187"/>
                </a:lnTo>
                <a:lnTo>
                  <a:pt x="458" y="187"/>
                </a:lnTo>
                <a:lnTo>
                  <a:pt x="460" y="178"/>
                </a:lnTo>
                <a:lnTo>
                  <a:pt x="458" y="175"/>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14" name="Google Shape;4487;p187">
            <a:extLst>
              <a:ext uri="{FF2B5EF4-FFF2-40B4-BE49-F238E27FC236}">
                <a16:creationId xmlns:a16="http://schemas.microsoft.com/office/drawing/2014/main" id="{283EC23B-0289-D4FB-73D8-5E2903B60B49}"/>
              </a:ext>
            </a:extLst>
          </p:cNvPr>
          <p:cNvSpPr/>
          <p:nvPr/>
        </p:nvSpPr>
        <p:spPr>
          <a:xfrm>
            <a:off x="8564272" y="1940153"/>
            <a:ext cx="924214" cy="755127"/>
          </a:xfrm>
          <a:custGeom>
            <a:avLst/>
            <a:gdLst/>
            <a:ahLst/>
            <a:cxnLst/>
            <a:rect l="l" t="t" r="r" b="b"/>
            <a:pathLst>
              <a:path w="481" h="393" extrusionOk="0">
                <a:moveTo>
                  <a:pt x="47" y="9"/>
                </a:moveTo>
                <a:lnTo>
                  <a:pt x="50" y="9"/>
                </a:lnTo>
                <a:lnTo>
                  <a:pt x="52" y="9"/>
                </a:lnTo>
                <a:lnTo>
                  <a:pt x="61" y="5"/>
                </a:lnTo>
                <a:lnTo>
                  <a:pt x="69" y="5"/>
                </a:lnTo>
                <a:lnTo>
                  <a:pt x="71" y="5"/>
                </a:lnTo>
                <a:lnTo>
                  <a:pt x="73" y="5"/>
                </a:lnTo>
                <a:lnTo>
                  <a:pt x="78" y="7"/>
                </a:lnTo>
                <a:lnTo>
                  <a:pt x="78" y="9"/>
                </a:lnTo>
                <a:lnTo>
                  <a:pt x="80" y="12"/>
                </a:lnTo>
                <a:lnTo>
                  <a:pt x="83" y="14"/>
                </a:lnTo>
                <a:lnTo>
                  <a:pt x="85" y="17"/>
                </a:lnTo>
                <a:lnTo>
                  <a:pt x="87" y="17"/>
                </a:lnTo>
                <a:lnTo>
                  <a:pt x="90" y="14"/>
                </a:lnTo>
                <a:lnTo>
                  <a:pt x="90" y="14"/>
                </a:lnTo>
                <a:lnTo>
                  <a:pt x="92" y="12"/>
                </a:lnTo>
                <a:lnTo>
                  <a:pt x="95" y="12"/>
                </a:lnTo>
                <a:lnTo>
                  <a:pt x="95" y="14"/>
                </a:lnTo>
                <a:lnTo>
                  <a:pt x="97" y="14"/>
                </a:lnTo>
                <a:lnTo>
                  <a:pt x="95" y="17"/>
                </a:lnTo>
                <a:lnTo>
                  <a:pt x="95" y="17"/>
                </a:lnTo>
                <a:lnTo>
                  <a:pt x="95" y="19"/>
                </a:lnTo>
                <a:lnTo>
                  <a:pt x="95" y="21"/>
                </a:lnTo>
                <a:lnTo>
                  <a:pt x="109" y="28"/>
                </a:lnTo>
                <a:lnTo>
                  <a:pt x="111" y="31"/>
                </a:lnTo>
                <a:lnTo>
                  <a:pt x="114" y="33"/>
                </a:lnTo>
                <a:lnTo>
                  <a:pt x="114" y="35"/>
                </a:lnTo>
                <a:lnTo>
                  <a:pt x="114" y="35"/>
                </a:lnTo>
                <a:lnTo>
                  <a:pt x="114" y="38"/>
                </a:lnTo>
                <a:lnTo>
                  <a:pt x="116" y="40"/>
                </a:lnTo>
                <a:lnTo>
                  <a:pt x="118" y="43"/>
                </a:lnTo>
                <a:lnTo>
                  <a:pt x="121" y="45"/>
                </a:lnTo>
                <a:lnTo>
                  <a:pt x="123" y="45"/>
                </a:lnTo>
                <a:lnTo>
                  <a:pt x="133" y="45"/>
                </a:lnTo>
                <a:lnTo>
                  <a:pt x="137" y="43"/>
                </a:lnTo>
                <a:lnTo>
                  <a:pt x="140" y="43"/>
                </a:lnTo>
                <a:lnTo>
                  <a:pt x="142" y="43"/>
                </a:lnTo>
                <a:lnTo>
                  <a:pt x="144" y="43"/>
                </a:lnTo>
                <a:lnTo>
                  <a:pt x="149" y="40"/>
                </a:lnTo>
                <a:lnTo>
                  <a:pt x="154" y="40"/>
                </a:lnTo>
                <a:lnTo>
                  <a:pt x="154" y="40"/>
                </a:lnTo>
                <a:lnTo>
                  <a:pt x="156" y="40"/>
                </a:lnTo>
                <a:lnTo>
                  <a:pt x="156" y="38"/>
                </a:lnTo>
                <a:lnTo>
                  <a:pt x="156" y="35"/>
                </a:lnTo>
                <a:lnTo>
                  <a:pt x="159" y="35"/>
                </a:lnTo>
                <a:lnTo>
                  <a:pt x="161" y="35"/>
                </a:lnTo>
                <a:lnTo>
                  <a:pt x="161" y="38"/>
                </a:lnTo>
                <a:lnTo>
                  <a:pt x="163" y="40"/>
                </a:lnTo>
                <a:lnTo>
                  <a:pt x="163" y="43"/>
                </a:lnTo>
                <a:lnTo>
                  <a:pt x="166" y="43"/>
                </a:lnTo>
                <a:lnTo>
                  <a:pt x="166" y="40"/>
                </a:lnTo>
                <a:lnTo>
                  <a:pt x="168" y="38"/>
                </a:lnTo>
                <a:lnTo>
                  <a:pt x="170" y="38"/>
                </a:lnTo>
                <a:lnTo>
                  <a:pt x="173" y="40"/>
                </a:lnTo>
                <a:lnTo>
                  <a:pt x="180" y="43"/>
                </a:lnTo>
                <a:lnTo>
                  <a:pt x="182" y="45"/>
                </a:lnTo>
                <a:lnTo>
                  <a:pt x="182" y="47"/>
                </a:lnTo>
                <a:lnTo>
                  <a:pt x="182" y="50"/>
                </a:lnTo>
                <a:lnTo>
                  <a:pt x="180" y="50"/>
                </a:lnTo>
                <a:lnTo>
                  <a:pt x="173" y="54"/>
                </a:lnTo>
                <a:lnTo>
                  <a:pt x="170" y="57"/>
                </a:lnTo>
                <a:lnTo>
                  <a:pt x="168" y="59"/>
                </a:lnTo>
                <a:lnTo>
                  <a:pt x="168" y="62"/>
                </a:lnTo>
                <a:lnTo>
                  <a:pt x="168" y="62"/>
                </a:lnTo>
                <a:lnTo>
                  <a:pt x="168" y="64"/>
                </a:lnTo>
                <a:lnTo>
                  <a:pt x="168" y="66"/>
                </a:lnTo>
                <a:lnTo>
                  <a:pt x="168" y="66"/>
                </a:lnTo>
                <a:lnTo>
                  <a:pt x="168" y="69"/>
                </a:lnTo>
                <a:lnTo>
                  <a:pt x="168" y="71"/>
                </a:lnTo>
                <a:lnTo>
                  <a:pt x="170" y="73"/>
                </a:lnTo>
                <a:lnTo>
                  <a:pt x="173" y="73"/>
                </a:lnTo>
                <a:lnTo>
                  <a:pt x="173" y="73"/>
                </a:lnTo>
                <a:lnTo>
                  <a:pt x="175" y="71"/>
                </a:lnTo>
                <a:lnTo>
                  <a:pt x="175" y="69"/>
                </a:lnTo>
                <a:lnTo>
                  <a:pt x="178" y="66"/>
                </a:lnTo>
                <a:lnTo>
                  <a:pt x="178" y="66"/>
                </a:lnTo>
                <a:lnTo>
                  <a:pt x="180" y="64"/>
                </a:lnTo>
                <a:lnTo>
                  <a:pt x="185" y="64"/>
                </a:lnTo>
                <a:lnTo>
                  <a:pt x="189" y="66"/>
                </a:lnTo>
                <a:lnTo>
                  <a:pt x="192" y="66"/>
                </a:lnTo>
                <a:lnTo>
                  <a:pt x="192" y="64"/>
                </a:lnTo>
                <a:lnTo>
                  <a:pt x="194" y="64"/>
                </a:lnTo>
                <a:lnTo>
                  <a:pt x="196" y="64"/>
                </a:lnTo>
                <a:lnTo>
                  <a:pt x="199" y="64"/>
                </a:lnTo>
                <a:lnTo>
                  <a:pt x="201" y="64"/>
                </a:lnTo>
                <a:lnTo>
                  <a:pt x="201" y="66"/>
                </a:lnTo>
                <a:lnTo>
                  <a:pt x="199" y="66"/>
                </a:lnTo>
                <a:lnTo>
                  <a:pt x="199" y="69"/>
                </a:lnTo>
                <a:lnTo>
                  <a:pt x="201" y="71"/>
                </a:lnTo>
                <a:lnTo>
                  <a:pt x="201" y="71"/>
                </a:lnTo>
                <a:lnTo>
                  <a:pt x="211" y="73"/>
                </a:lnTo>
                <a:lnTo>
                  <a:pt x="213" y="73"/>
                </a:lnTo>
                <a:lnTo>
                  <a:pt x="215" y="76"/>
                </a:lnTo>
                <a:lnTo>
                  <a:pt x="218" y="78"/>
                </a:lnTo>
                <a:lnTo>
                  <a:pt x="218" y="78"/>
                </a:lnTo>
                <a:lnTo>
                  <a:pt x="220" y="78"/>
                </a:lnTo>
                <a:lnTo>
                  <a:pt x="220" y="76"/>
                </a:lnTo>
                <a:lnTo>
                  <a:pt x="220" y="76"/>
                </a:lnTo>
                <a:lnTo>
                  <a:pt x="220" y="76"/>
                </a:lnTo>
                <a:lnTo>
                  <a:pt x="220" y="73"/>
                </a:lnTo>
                <a:lnTo>
                  <a:pt x="220" y="71"/>
                </a:lnTo>
                <a:lnTo>
                  <a:pt x="220" y="69"/>
                </a:lnTo>
                <a:lnTo>
                  <a:pt x="220" y="66"/>
                </a:lnTo>
                <a:lnTo>
                  <a:pt x="223" y="64"/>
                </a:lnTo>
                <a:lnTo>
                  <a:pt x="223" y="64"/>
                </a:lnTo>
                <a:lnTo>
                  <a:pt x="225" y="64"/>
                </a:lnTo>
                <a:lnTo>
                  <a:pt x="227" y="66"/>
                </a:lnTo>
                <a:lnTo>
                  <a:pt x="230" y="69"/>
                </a:lnTo>
                <a:lnTo>
                  <a:pt x="230" y="71"/>
                </a:lnTo>
                <a:lnTo>
                  <a:pt x="232" y="76"/>
                </a:lnTo>
                <a:lnTo>
                  <a:pt x="232" y="78"/>
                </a:lnTo>
                <a:lnTo>
                  <a:pt x="232" y="78"/>
                </a:lnTo>
                <a:lnTo>
                  <a:pt x="232" y="81"/>
                </a:lnTo>
                <a:lnTo>
                  <a:pt x="230" y="83"/>
                </a:lnTo>
                <a:lnTo>
                  <a:pt x="230" y="85"/>
                </a:lnTo>
                <a:lnTo>
                  <a:pt x="230" y="88"/>
                </a:lnTo>
                <a:lnTo>
                  <a:pt x="232" y="88"/>
                </a:lnTo>
                <a:lnTo>
                  <a:pt x="232" y="88"/>
                </a:lnTo>
                <a:lnTo>
                  <a:pt x="237" y="85"/>
                </a:lnTo>
                <a:lnTo>
                  <a:pt x="242" y="81"/>
                </a:lnTo>
                <a:lnTo>
                  <a:pt x="244" y="78"/>
                </a:lnTo>
                <a:lnTo>
                  <a:pt x="244" y="81"/>
                </a:lnTo>
                <a:lnTo>
                  <a:pt x="246" y="81"/>
                </a:lnTo>
                <a:lnTo>
                  <a:pt x="246" y="83"/>
                </a:lnTo>
                <a:lnTo>
                  <a:pt x="246" y="85"/>
                </a:lnTo>
                <a:lnTo>
                  <a:pt x="246" y="85"/>
                </a:lnTo>
                <a:lnTo>
                  <a:pt x="246" y="88"/>
                </a:lnTo>
                <a:lnTo>
                  <a:pt x="246" y="90"/>
                </a:lnTo>
                <a:lnTo>
                  <a:pt x="246" y="92"/>
                </a:lnTo>
                <a:lnTo>
                  <a:pt x="249" y="92"/>
                </a:lnTo>
                <a:lnTo>
                  <a:pt x="249" y="92"/>
                </a:lnTo>
                <a:lnTo>
                  <a:pt x="253" y="90"/>
                </a:lnTo>
                <a:lnTo>
                  <a:pt x="256" y="90"/>
                </a:lnTo>
                <a:lnTo>
                  <a:pt x="263" y="88"/>
                </a:lnTo>
                <a:lnTo>
                  <a:pt x="265" y="88"/>
                </a:lnTo>
                <a:lnTo>
                  <a:pt x="268" y="88"/>
                </a:lnTo>
                <a:lnTo>
                  <a:pt x="268" y="85"/>
                </a:lnTo>
                <a:lnTo>
                  <a:pt x="268" y="83"/>
                </a:lnTo>
                <a:lnTo>
                  <a:pt x="268" y="81"/>
                </a:lnTo>
                <a:lnTo>
                  <a:pt x="268" y="78"/>
                </a:lnTo>
                <a:lnTo>
                  <a:pt x="270" y="78"/>
                </a:lnTo>
                <a:lnTo>
                  <a:pt x="275" y="78"/>
                </a:lnTo>
                <a:lnTo>
                  <a:pt x="275" y="78"/>
                </a:lnTo>
                <a:lnTo>
                  <a:pt x="277" y="78"/>
                </a:lnTo>
                <a:lnTo>
                  <a:pt x="287" y="85"/>
                </a:lnTo>
                <a:lnTo>
                  <a:pt x="298" y="92"/>
                </a:lnTo>
                <a:lnTo>
                  <a:pt x="310" y="90"/>
                </a:lnTo>
                <a:lnTo>
                  <a:pt x="315" y="90"/>
                </a:lnTo>
                <a:lnTo>
                  <a:pt x="324" y="92"/>
                </a:lnTo>
                <a:lnTo>
                  <a:pt x="327" y="92"/>
                </a:lnTo>
                <a:lnTo>
                  <a:pt x="329" y="92"/>
                </a:lnTo>
                <a:lnTo>
                  <a:pt x="329" y="90"/>
                </a:lnTo>
                <a:lnTo>
                  <a:pt x="332" y="90"/>
                </a:lnTo>
                <a:lnTo>
                  <a:pt x="334" y="90"/>
                </a:lnTo>
                <a:lnTo>
                  <a:pt x="336" y="90"/>
                </a:lnTo>
                <a:lnTo>
                  <a:pt x="341" y="92"/>
                </a:lnTo>
                <a:lnTo>
                  <a:pt x="346" y="95"/>
                </a:lnTo>
                <a:lnTo>
                  <a:pt x="351" y="92"/>
                </a:lnTo>
                <a:lnTo>
                  <a:pt x="351" y="92"/>
                </a:lnTo>
                <a:lnTo>
                  <a:pt x="353" y="92"/>
                </a:lnTo>
                <a:lnTo>
                  <a:pt x="355" y="90"/>
                </a:lnTo>
                <a:lnTo>
                  <a:pt x="355" y="90"/>
                </a:lnTo>
                <a:lnTo>
                  <a:pt x="358" y="90"/>
                </a:lnTo>
                <a:lnTo>
                  <a:pt x="360" y="88"/>
                </a:lnTo>
                <a:lnTo>
                  <a:pt x="365" y="85"/>
                </a:lnTo>
                <a:lnTo>
                  <a:pt x="367" y="85"/>
                </a:lnTo>
                <a:lnTo>
                  <a:pt x="367" y="85"/>
                </a:lnTo>
                <a:lnTo>
                  <a:pt x="372" y="88"/>
                </a:lnTo>
                <a:lnTo>
                  <a:pt x="374" y="88"/>
                </a:lnTo>
                <a:lnTo>
                  <a:pt x="377" y="88"/>
                </a:lnTo>
                <a:lnTo>
                  <a:pt x="379" y="88"/>
                </a:lnTo>
                <a:lnTo>
                  <a:pt x="381" y="85"/>
                </a:lnTo>
                <a:lnTo>
                  <a:pt x="386" y="83"/>
                </a:lnTo>
                <a:lnTo>
                  <a:pt x="388" y="83"/>
                </a:lnTo>
                <a:lnTo>
                  <a:pt x="391" y="83"/>
                </a:lnTo>
                <a:lnTo>
                  <a:pt x="398" y="85"/>
                </a:lnTo>
                <a:lnTo>
                  <a:pt x="415" y="88"/>
                </a:lnTo>
                <a:lnTo>
                  <a:pt x="417" y="88"/>
                </a:lnTo>
                <a:lnTo>
                  <a:pt x="417" y="90"/>
                </a:lnTo>
                <a:lnTo>
                  <a:pt x="419" y="90"/>
                </a:lnTo>
                <a:lnTo>
                  <a:pt x="419" y="92"/>
                </a:lnTo>
                <a:lnTo>
                  <a:pt x="422" y="92"/>
                </a:lnTo>
                <a:lnTo>
                  <a:pt x="424" y="92"/>
                </a:lnTo>
                <a:lnTo>
                  <a:pt x="426" y="90"/>
                </a:lnTo>
                <a:lnTo>
                  <a:pt x="426" y="90"/>
                </a:lnTo>
                <a:lnTo>
                  <a:pt x="429" y="88"/>
                </a:lnTo>
                <a:lnTo>
                  <a:pt x="434" y="88"/>
                </a:lnTo>
                <a:lnTo>
                  <a:pt x="436" y="88"/>
                </a:lnTo>
                <a:lnTo>
                  <a:pt x="436" y="88"/>
                </a:lnTo>
                <a:lnTo>
                  <a:pt x="436" y="90"/>
                </a:lnTo>
                <a:lnTo>
                  <a:pt x="436" y="95"/>
                </a:lnTo>
                <a:lnTo>
                  <a:pt x="436" y="97"/>
                </a:lnTo>
                <a:lnTo>
                  <a:pt x="436" y="97"/>
                </a:lnTo>
                <a:lnTo>
                  <a:pt x="436" y="97"/>
                </a:lnTo>
                <a:lnTo>
                  <a:pt x="438" y="99"/>
                </a:lnTo>
                <a:lnTo>
                  <a:pt x="438" y="99"/>
                </a:lnTo>
                <a:lnTo>
                  <a:pt x="452" y="104"/>
                </a:lnTo>
                <a:lnTo>
                  <a:pt x="455" y="107"/>
                </a:lnTo>
                <a:lnTo>
                  <a:pt x="457" y="107"/>
                </a:lnTo>
                <a:lnTo>
                  <a:pt x="460" y="104"/>
                </a:lnTo>
                <a:lnTo>
                  <a:pt x="460" y="104"/>
                </a:lnTo>
                <a:lnTo>
                  <a:pt x="462" y="104"/>
                </a:lnTo>
                <a:lnTo>
                  <a:pt x="462" y="104"/>
                </a:lnTo>
                <a:lnTo>
                  <a:pt x="462" y="104"/>
                </a:lnTo>
                <a:lnTo>
                  <a:pt x="462" y="104"/>
                </a:lnTo>
                <a:lnTo>
                  <a:pt x="462" y="104"/>
                </a:lnTo>
                <a:lnTo>
                  <a:pt x="462" y="104"/>
                </a:lnTo>
                <a:lnTo>
                  <a:pt x="471" y="109"/>
                </a:lnTo>
                <a:lnTo>
                  <a:pt x="474" y="109"/>
                </a:lnTo>
                <a:lnTo>
                  <a:pt x="476" y="109"/>
                </a:lnTo>
                <a:lnTo>
                  <a:pt x="476" y="109"/>
                </a:lnTo>
                <a:lnTo>
                  <a:pt x="476" y="114"/>
                </a:lnTo>
                <a:lnTo>
                  <a:pt x="476" y="118"/>
                </a:lnTo>
                <a:lnTo>
                  <a:pt x="476" y="121"/>
                </a:lnTo>
                <a:lnTo>
                  <a:pt x="479" y="123"/>
                </a:lnTo>
                <a:lnTo>
                  <a:pt x="481" y="128"/>
                </a:lnTo>
                <a:lnTo>
                  <a:pt x="481" y="130"/>
                </a:lnTo>
                <a:lnTo>
                  <a:pt x="481" y="133"/>
                </a:lnTo>
                <a:lnTo>
                  <a:pt x="481" y="135"/>
                </a:lnTo>
                <a:lnTo>
                  <a:pt x="479" y="140"/>
                </a:lnTo>
                <a:lnTo>
                  <a:pt x="476" y="142"/>
                </a:lnTo>
                <a:lnTo>
                  <a:pt x="476" y="147"/>
                </a:lnTo>
                <a:lnTo>
                  <a:pt x="474" y="156"/>
                </a:lnTo>
                <a:lnTo>
                  <a:pt x="474" y="156"/>
                </a:lnTo>
                <a:lnTo>
                  <a:pt x="476" y="159"/>
                </a:lnTo>
                <a:lnTo>
                  <a:pt x="479" y="163"/>
                </a:lnTo>
                <a:lnTo>
                  <a:pt x="479" y="166"/>
                </a:lnTo>
                <a:lnTo>
                  <a:pt x="479" y="168"/>
                </a:lnTo>
                <a:lnTo>
                  <a:pt x="476" y="171"/>
                </a:lnTo>
                <a:lnTo>
                  <a:pt x="469" y="175"/>
                </a:lnTo>
                <a:lnTo>
                  <a:pt x="467" y="178"/>
                </a:lnTo>
                <a:lnTo>
                  <a:pt x="467" y="180"/>
                </a:lnTo>
                <a:lnTo>
                  <a:pt x="464" y="180"/>
                </a:lnTo>
                <a:lnTo>
                  <a:pt x="462" y="182"/>
                </a:lnTo>
                <a:lnTo>
                  <a:pt x="462" y="185"/>
                </a:lnTo>
                <a:lnTo>
                  <a:pt x="460" y="190"/>
                </a:lnTo>
                <a:lnTo>
                  <a:pt x="457" y="190"/>
                </a:lnTo>
                <a:lnTo>
                  <a:pt x="455" y="192"/>
                </a:lnTo>
                <a:lnTo>
                  <a:pt x="452" y="192"/>
                </a:lnTo>
                <a:lnTo>
                  <a:pt x="450" y="192"/>
                </a:lnTo>
                <a:lnTo>
                  <a:pt x="448" y="192"/>
                </a:lnTo>
                <a:lnTo>
                  <a:pt x="448" y="194"/>
                </a:lnTo>
                <a:lnTo>
                  <a:pt x="448" y="197"/>
                </a:lnTo>
                <a:lnTo>
                  <a:pt x="448" y="199"/>
                </a:lnTo>
                <a:lnTo>
                  <a:pt x="450" y="204"/>
                </a:lnTo>
                <a:lnTo>
                  <a:pt x="450" y="206"/>
                </a:lnTo>
                <a:lnTo>
                  <a:pt x="450" y="206"/>
                </a:lnTo>
                <a:lnTo>
                  <a:pt x="452" y="208"/>
                </a:lnTo>
                <a:lnTo>
                  <a:pt x="450" y="211"/>
                </a:lnTo>
                <a:lnTo>
                  <a:pt x="450" y="213"/>
                </a:lnTo>
                <a:lnTo>
                  <a:pt x="450" y="216"/>
                </a:lnTo>
                <a:lnTo>
                  <a:pt x="450" y="218"/>
                </a:lnTo>
                <a:lnTo>
                  <a:pt x="450" y="220"/>
                </a:lnTo>
                <a:lnTo>
                  <a:pt x="450" y="223"/>
                </a:lnTo>
                <a:lnTo>
                  <a:pt x="448" y="225"/>
                </a:lnTo>
                <a:lnTo>
                  <a:pt x="445" y="227"/>
                </a:lnTo>
                <a:lnTo>
                  <a:pt x="445" y="230"/>
                </a:lnTo>
                <a:lnTo>
                  <a:pt x="448" y="232"/>
                </a:lnTo>
                <a:lnTo>
                  <a:pt x="450" y="237"/>
                </a:lnTo>
                <a:lnTo>
                  <a:pt x="450" y="239"/>
                </a:lnTo>
                <a:lnTo>
                  <a:pt x="448" y="242"/>
                </a:lnTo>
                <a:lnTo>
                  <a:pt x="445" y="242"/>
                </a:lnTo>
                <a:lnTo>
                  <a:pt x="445" y="244"/>
                </a:lnTo>
                <a:lnTo>
                  <a:pt x="445" y="246"/>
                </a:lnTo>
                <a:lnTo>
                  <a:pt x="448" y="246"/>
                </a:lnTo>
                <a:lnTo>
                  <a:pt x="448" y="251"/>
                </a:lnTo>
                <a:lnTo>
                  <a:pt x="448" y="258"/>
                </a:lnTo>
                <a:lnTo>
                  <a:pt x="448" y="258"/>
                </a:lnTo>
                <a:lnTo>
                  <a:pt x="448" y="261"/>
                </a:lnTo>
                <a:lnTo>
                  <a:pt x="445" y="263"/>
                </a:lnTo>
                <a:lnTo>
                  <a:pt x="445" y="263"/>
                </a:lnTo>
                <a:lnTo>
                  <a:pt x="443" y="263"/>
                </a:lnTo>
                <a:lnTo>
                  <a:pt x="441" y="261"/>
                </a:lnTo>
                <a:lnTo>
                  <a:pt x="438" y="261"/>
                </a:lnTo>
                <a:lnTo>
                  <a:pt x="436" y="261"/>
                </a:lnTo>
                <a:lnTo>
                  <a:pt x="436" y="263"/>
                </a:lnTo>
                <a:lnTo>
                  <a:pt x="434" y="263"/>
                </a:lnTo>
                <a:lnTo>
                  <a:pt x="431" y="263"/>
                </a:lnTo>
                <a:lnTo>
                  <a:pt x="426" y="258"/>
                </a:lnTo>
                <a:lnTo>
                  <a:pt x="424" y="258"/>
                </a:lnTo>
                <a:lnTo>
                  <a:pt x="422" y="258"/>
                </a:lnTo>
                <a:lnTo>
                  <a:pt x="419" y="258"/>
                </a:lnTo>
                <a:lnTo>
                  <a:pt x="417" y="258"/>
                </a:lnTo>
                <a:lnTo>
                  <a:pt x="415" y="261"/>
                </a:lnTo>
                <a:lnTo>
                  <a:pt x="415" y="261"/>
                </a:lnTo>
                <a:lnTo>
                  <a:pt x="417" y="263"/>
                </a:lnTo>
                <a:lnTo>
                  <a:pt x="417" y="265"/>
                </a:lnTo>
                <a:lnTo>
                  <a:pt x="415" y="265"/>
                </a:lnTo>
                <a:lnTo>
                  <a:pt x="415" y="265"/>
                </a:lnTo>
                <a:lnTo>
                  <a:pt x="403" y="268"/>
                </a:lnTo>
                <a:lnTo>
                  <a:pt x="388" y="272"/>
                </a:lnTo>
                <a:lnTo>
                  <a:pt x="384" y="275"/>
                </a:lnTo>
                <a:lnTo>
                  <a:pt x="381" y="277"/>
                </a:lnTo>
                <a:lnTo>
                  <a:pt x="381" y="280"/>
                </a:lnTo>
                <a:lnTo>
                  <a:pt x="384" y="282"/>
                </a:lnTo>
                <a:lnTo>
                  <a:pt x="384" y="284"/>
                </a:lnTo>
                <a:lnTo>
                  <a:pt x="384" y="287"/>
                </a:lnTo>
                <a:lnTo>
                  <a:pt x="384" y="299"/>
                </a:lnTo>
                <a:lnTo>
                  <a:pt x="384" y="299"/>
                </a:lnTo>
                <a:lnTo>
                  <a:pt x="384" y="301"/>
                </a:lnTo>
                <a:lnTo>
                  <a:pt x="386" y="303"/>
                </a:lnTo>
                <a:lnTo>
                  <a:pt x="386" y="303"/>
                </a:lnTo>
                <a:lnTo>
                  <a:pt x="388" y="303"/>
                </a:lnTo>
                <a:lnTo>
                  <a:pt x="391" y="303"/>
                </a:lnTo>
                <a:lnTo>
                  <a:pt x="391" y="306"/>
                </a:lnTo>
                <a:lnTo>
                  <a:pt x="391" y="306"/>
                </a:lnTo>
                <a:lnTo>
                  <a:pt x="393" y="308"/>
                </a:lnTo>
                <a:lnTo>
                  <a:pt x="396" y="308"/>
                </a:lnTo>
                <a:lnTo>
                  <a:pt x="396" y="310"/>
                </a:lnTo>
                <a:lnTo>
                  <a:pt x="396" y="310"/>
                </a:lnTo>
                <a:lnTo>
                  <a:pt x="396" y="313"/>
                </a:lnTo>
                <a:lnTo>
                  <a:pt x="396" y="315"/>
                </a:lnTo>
                <a:lnTo>
                  <a:pt x="393" y="317"/>
                </a:lnTo>
                <a:lnTo>
                  <a:pt x="391" y="317"/>
                </a:lnTo>
                <a:lnTo>
                  <a:pt x="388" y="317"/>
                </a:lnTo>
                <a:lnTo>
                  <a:pt x="381" y="315"/>
                </a:lnTo>
                <a:lnTo>
                  <a:pt x="381" y="317"/>
                </a:lnTo>
                <a:lnTo>
                  <a:pt x="379" y="317"/>
                </a:lnTo>
                <a:lnTo>
                  <a:pt x="377" y="317"/>
                </a:lnTo>
                <a:lnTo>
                  <a:pt x="377" y="320"/>
                </a:lnTo>
                <a:lnTo>
                  <a:pt x="377" y="320"/>
                </a:lnTo>
                <a:lnTo>
                  <a:pt x="377" y="322"/>
                </a:lnTo>
                <a:lnTo>
                  <a:pt x="377" y="325"/>
                </a:lnTo>
                <a:lnTo>
                  <a:pt x="377" y="327"/>
                </a:lnTo>
                <a:lnTo>
                  <a:pt x="377" y="329"/>
                </a:lnTo>
                <a:lnTo>
                  <a:pt x="377" y="332"/>
                </a:lnTo>
                <a:lnTo>
                  <a:pt x="374" y="334"/>
                </a:lnTo>
                <a:lnTo>
                  <a:pt x="374" y="336"/>
                </a:lnTo>
                <a:lnTo>
                  <a:pt x="372" y="339"/>
                </a:lnTo>
                <a:lnTo>
                  <a:pt x="370" y="339"/>
                </a:lnTo>
                <a:lnTo>
                  <a:pt x="370" y="341"/>
                </a:lnTo>
                <a:lnTo>
                  <a:pt x="370" y="341"/>
                </a:lnTo>
                <a:lnTo>
                  <a:pt x="370" y="344"/>
                </a:lnTo>
                <a:lnTo>
                  <a:pt x="370" y="344"/>
                </a:lnTo>
                <a:lnTo>
                  <a:pt x="370" y="346"/>
                </a:lnTo>
                <a:lnTo>
                  <a:pt x="372" y="346"/>
                </a:lnTo>
                <a:lnTo>
                  <a:pt x="372" y="346"/>
                </a:lnTo>
                <a:lnTo>
                  <a:pt x="379" y="346"/>
                </a:lnTo>
                <a:lnTo>
                  <a:pt x="379" y="346"/>
                </a:lnTo>
                <a:lnTo>
                  <a:pt x="381" y="346"/>
                </a:lnTo>
                <a:lnTo>
                  <a:pt x="384" y="348"/>
                </a:lnTo>
                <a:lnTo>
                  <a:pt x="384" y="348"/>
                </a:lnTo>
                <a:lnTo>
                  <a:pt x="384" y="351"/>
                </a:lnTo>
                <a:lnTo>
                  <a:pt x="384" y="353"/>
                </a:lnTo>
                <a:lnTo>
                  <a:pt x="381" y="353"/>
                </a:lnTo>
                <a:lnTo>
                  <a:pt x="381" y="355"/>
                </a:lnTo>
                <a:lnTo>
                  <a:pt x="377" y="358"/>
                </a:lnTo>
                <a:lnTo>
                  <a:pt x="377" y="360"/>
                </a:lnTo>
                <a:lnTo>
                  <a:pt x="372" y="362"/>
                </a:lnTo>
                <a:lnTo>
                  <a:pt x="370" y="365"/>
                </a:lnTo>
                <a:lnTo>
                  <a:pt x="370" y="367"/>
                </a:lnTo>
                <a:lnTo>
                  <a:pt x="370" y="370"/>
                </a:lnTo>
                <a:lnTo>
                  <a:pt x="367" y="372"/>
                </a:lnTo>
                <a:lnTo>
                  <a:pt x="358" y="381"/>
                </a:lnTo>
                <a:lnTo>
                  <a:pt x="355" y="384"/>
                </a:lnTo>
                <a:lnTo>
                  <a:pt x="355" y="389"/>
                </a:lnTo>
                <a:lnTo>
                  <a:pt x="351" y="393"/>
                </a:lnTo>
                <a:lnTo>
                  <a:pt x="346" y="393"/>
                </a:lnTo>
                <a:lnTo>
                  <a:pt x="343" y="393"/>
                </a:lnTo>
                <a:lnTo>
                  <a:pt x="341" y="391"/>
                </a:lnTo>
                <a:lnTo>
                  <a:pt x="336" y="389"/>
                </a:lnTo>
                <a:lnTo>
                  <a:pt x="334" y="386"/>
                </a:lnTo>
                <a:lnTo>
                  <a:pt x="334" y="384"/>
                </a:lnTo>
                <a:lnTo>
                  <a:pt x="334" y="379"/>
                </a:lnTo>
                <a:lnTo>
                  <a:pt x="334" y="377"/>
                </a:lnTo>
                <a:lnTo>
                  <a:pt x="332" y="374"/>
                </a:lnTo>
                <a:lnTo>
                  <a:pt x="332" y="374"/>
                </a:lnTo>
                <a:lnTo>
                  <a:pt x="329" y="374"/>
                </a:lnTo>
                <a:lnTo>
                  <a:pt x="327" y="377"/>
                </a:lnTo>
                <a:lnTo>
                  <a:pt x="324" y="374"/>
                </a:lnTo>
                <a:lnTo>
                  <a:pt x="301" y="353"/>
                </a:lnTo>
                <a:lnTo>
                  <a:pt x="301" y="353"/>
                </a:lnTo>
                <a:lnTo>
                  <a:pt x="298" y="351"/>
                </a:lnTo>
                <a:lnTo>
                  <a:pt x="298" y="348"/>
                </a:lnTo>
                <a:lnTo>
                  <a:pt x="301" y="348"/>
                </a:lnTo>
                <a:lnTo>
                  <a:pt x="301" y="346"/>
                </a:lnTo>
                <a:lnTo>
                  <a:pt x="301" y="344"/>
                </a:lnTo>
                <a:lnTo>
                  <a:pt x="301" y="341"/>
                </a:lnTo>
                <a:lnTo>
                  <a:pt x="298" y="334"/>
                </a:lnTo>
                <a:lnTo>
                  <a:pt x="296" y="332"/>
                </a:lnTo>
                <a:lnTo>
                  <a:pt x="296" y="332"/>
                </a:lnTo>
                <a:lnTo>
                  <a:pt x="284" y="327"/>
                </a:lnTo>
                <a:lnTo>
                  <a:pt x="282" y="329"/>
                </a:lnTo>
                <a:lnTo>
                  <a:pt x="279" y="332"/>
                </a:lnTo>
                <a:lnTo>
                  <a:pt x="277" y="332"/>
                </a:lnTo>
                <a:lnTo>
                  <a:pt x="275" y="332"/>
                </a:lnTo>
                <a:lnTo>
                  <a:pt x="272" y="332"/>
                </a:lnTo>
                <a:lnTo>
                  <a:pt x="270" y="334"/>
                </a:lnTo>
                <a:lnTo>
                  <a:pt x="268" y="334"/>
                </a:lnTo>
                <a:lnTo>
                  <a:pt x="265" y="332"/>
                </a:lnTo>
                <a:lnTo>
                  <a:pt x="263" y="332"/>
                </a:lnTo>
                <a:lnTo>
                  <a:pt x="260" y="334"/>
                </a:lnTo>
                <a:lnTo>
                  <a:pt x="249" y="336"/>
                </a:lnTo>
                <a:lnTo>
                  <a:pt x="239" y="332"/>
                </a:lnTo>
                <a:lnTo>
                  <a:pt x="237" y="332"/>
                </a:lnTo>
                <a:lnTo>
                  <a:pt x="237" y="334"/>
                </a:lnTo>
                <a:lnTo>
                  <a:pt x="234" y="334"/>
                </a:lnTo>
                <a:lnTo>
                  <a:pt x="232" y="336"/>
                </a:lnTo>
                <a:lnTo>
                  <a:pt x="232" y="336"/>
                </a:lnTo>
                <a:lnTo>
                  <a:pt x="230" y="336"/>
                </a:lnTo>
                <a:lnTo>
                  <a:pt x="230" y="336"/>
                </a:lnTo>
                <a:lnTo>
                  <a:pt x="227" y="336"/>
                </a:lnTo>
                <a:lnTo>
                  <a:pt x="227" y="336"/>
                </a:lnTo>
                <a:lnTo>
                  <a:pt x="225" y="334"/>
                </a:lnTo>
                <a:lnTo>
                  <a:pt x="223" y="334"/>
                </a:lnTo>
                <a:lnTo>
                  <a:pt x="220" y="336"/>
                </a:lnTo>
                <a:lnTo>
                  <a:pt x="218" y="336"/>
                </a:lnTo>
                <a:lnTo>
                  <a:pt x="215" y="334"/>
                </a:lnTo>
                <a:lnTo>
                  <a:pt x="213" y="332"/>
                </a:lnTo>
                <a:lnTo>
                  <a:pt x="208" y="329"/>
                </a:lnTo>
                <a:lnTo>
                  <a:pt x="201" y="334"/>
                </a:lnTo>
                <a:lnTo>
                  <a:pt x="199" y="329"/>
                </a:lnTo>
                <a:lnTo>
                  <a:pt x="196" y="327"/>
                </a:lnTo>
                <a:lnTo>
                  <a:pt x="196" y="327"/>
                </a:lnTo>
                <a:lnTo>
                  <a:pt x="196" y="325"/>
                </a:lnTo>
                <a:lnTo>
                  <a:pt x="194" y="325"/>
                </a:lnTo>
                <a:lnTo>
                  <a:pt x="192" y="327"/>
                </a:lnTo>
                <a:lnTo>
                  <a:pt x="189" y="327"/>
                </a:lnTo>
                <a:lnTo>
                  <a:pt x="161" y="310"/>
                </a:lnTo>
                <a:lnTo>
                  <a:pt x="159" y="308"/>
                </a:lnTo>
                <a:lnTo>
                  <a:pt x="154" y="310"/>
                </a:lnTo>
                <a:lnTo>
                  <a:pt x="149" y="313"/>
                </a:lnTo>
                <a:lnTo>
                  <a:pt x="147" y="313"/>
                </a:lnTo>
                <a:lnTo>
                  <a:pt x="144" y="313"/>
                </a:lnTo>
                <a:lnTo>
                  <a:pt x="133" y="308"/>
                </a:lnTo>
                <a:lnTo>
                  <a:pt x="130" y="308"/>
                </a:lnTo>
                <a:lnTo>
                  <a:pt x="128" y="308"/>
                </a:lnTo>
                <a:lnTo>
                  <a:pt x="123" y="306"/>
                </a:lnTo>
                <a:lnTo>
                  <a:pt x="121" y="303"/>
                </a:lnTo>
                <a:lnTo>
                  <a:pt x="118" y="303"/>
                </a:lnTo>
                <a:lnTo>
                  <a:pt x="118" y="301"/>
                </a:lnTo>
                <a:lnTo>
                  <a:pt x="116" y="301"/>
                </a:lnTo>
                <a:lnTo>
                  <a:pt x="114" y="301"/>
                </a:lnTo>
                <a:lnTo>
                  <a:pt x="111" y="303"/>
                </a:lnTo>
                <a:lnTo>
                  <a:pt x="104" y="308"/>
                </a:lnTo>
                <a:lnTo>
                  <a:pt x="102" y="310"/>
                </a:lnTo>
                <a:lnTo>
                  <a:pt x="99" y="310"/>
                </a:lnTo>
                <a:lnTo>
                  <a:pt x="92" y="310"/>
                </a:lnTo>
                <a:lnTo>
                  <a:pt x="85" y="313"/>
                </a:lnTo>
                <a:lnTo>
                  <a:pt x="83" y="310"/>
                </a:lnTo>
                <a:lnTo>
                  <a:pt x="78" y="310"/>
                </a:lnTo>
                <a:lnTo>
                  <a:pt x="69" y="308"/>
                </a:lnTo>
                <a:lnTo>
                  <a:pt x="64" y="308"/>
                </a:lnTo>
                <a:lnTo>
                  <a:pt x="61" y="308"/>
                </a:lnTo>
                <a:lnTo>
                  <a:pt x="61" y="306"/>
                </a:lnTo>
                <a:lnTo>
                  <a:pt x="59" y="306"/>
                </a:lnTo>
                <a:lnTo>
                  <a:pt x="57" y="303"/>
                </a:lnTo>
                <a:lnTo>
                  <a:pt x="57" y="301"/>
                </a:lnTo>
                <a:lnTo>
                  <a:pt x="57" y="299"/>
                </a:lnTo>
                <a:lnTo>
                  <a:pt x="54" y="296"/>
                </a:lnTo>
                <a:lnTo>
                  <a:pt x="52" y="294"/>
                </a:lnTo>
                <a:lnTo>
                  <a:pt x="52" y="291"/>
                </a:lnTo>
                <a:lnTo>
                  <a:pt x="52" y="291"/>
                </a:lnTo>
                <a:lnTo>
                  <a:pt x="54" y="287"/>
                </a:lnTo>
                <a:lnTo>
                  <a:pt x="57" y="287"/>
                </a:lnTo>
                <a:lnTo>
                  <a:pt x="59" y="287"/>
                </a:lnTo>
                <a:lnTo>
                  <a:pt x="59" y="287"/>
                </a:lnTo>
                <a:lnTo>
                  <a:pt x="61" y="289"/>
                </a:lnTo>
                <a:lnTo>
                  <a:pt x="64" y="291"/>
                </a:lnTo>
                <a:lnTo>
                  <a:pt x="64" y="291"/>
                </a:lnTo>
                <a:lnTo>
                  <a:pt x="64" y="291"/>
                </a:lnTo>
                <a:lnTo>
                  <a:pt x="66" y="291"/>
                </a:lnTo>
                <a:lnTo>
                  <a:pt x="66" y="291"/>
                </a:lnTo>
                <a:lnTo>
                  <a:pt x="69" y="291"/>
                </a:lnTo>
                <a:lnTo>
                  <a:pt x="69" y="291"/>
                </a:lnTo>
                <a:lnTo>
                  <a:pt x="69" y="291"/>
                </a:lnTo>
                <a:lnTo>
                  <a:pt x="66" y="287"/>
                </a:lnTo>
                <a:lnTo>
                  <a:pt x="61" y="275"/>
                </a:lnTo>
                <a:lnTo>
                  <a:pt x="57" y="258"/>
                </a:lnTo>
                <a:lnTo>
                  <a:pt x="57" y="246"/>
                </a:lnTo>
                <a:lnTo>
                  <a:pt x="57" y="244"/>
                </a:lnTo>
                <a:lnTo>
                  <a:pt x="59" y="239"/>
                </a:lnTo>
                <a:lnTo>
                  <a:pt x="61" y="237"/>
                </a:lnTo>
                <a:lnTo>
                  <a:pt x="61" y="235"/>
                </a:lnTo>
                <a:lnTo>
                  <a:pt x="61" y="235"/>
                </a:lnTo>
                <a:lnTo>
                  <a:pt x="61" y="235"/>
                </a:lnTo>
                <a:lnTo>
                  <a:pt x="64" y="235"/>
                </a:lnTo>
                <a:lnTo>
                  <a:pt x="64" y="232"/>
                </a:lnTo>
                <a:lnTo>
                  <a:pt x="66" y="230"/>
                </a:lnTo>
                <a:lnTo>
                  <a:pt x="66" y="227"/>
                </a:lnTo>
                <a:lnTo>
                  <a:pt x="64" y="225"/>
                </a:lnTo>
                <a:lnTo>
                  <a:pt x="64" y="225"/>
                </a:lnTo>
                <a:lnTo>
                  <a:pt x="61" y="225"/>
                </a:lnTo>
                <a:lnTo>
                  <a:pt x="59" y="225"/>
                </a:lnTo>
                <a:lnTo>
                  <a:pt x="59" y="225"/>
                </a:lnTo>
                <a:lnTo>
                  <a:pt x="57" y="225"/>
                </a:lnTo>
                <a:lnTo>
                  <a:pt x="57" y="225"/>
                </a:lnTo>
                <a:lnTo>
                  <a:pt x="57" y="223"/>
                </a:lnTo>
                <a:lnTo>
                  <a:pt x="54" y="213"/>
                </a:lnTo>
                <a:lnTo>
                  <a:pt x="54" y="208"/>
                </a:lnTo>
                <a:lnTo>
                  <a:pt x="54" y="206"/>
                </a:lnTo>
                <a:lnTo>
                  <a:pt x="52" y="199"/>
                </a:lnTo>
                <a:lnTo>
                  <a:pt x="52" y="194"/>
                </a:lnTo>
                <a:lnTo>
                  <a:pt x="52" y="192"/>
                </a:lnTo>
                <a:lnTo>
                  <a:pt x="52" y="192"/>
                </a:lnTo>
                <a:lnTo>
                  <a:pt x="52" y="190"/>
                </a:lnTo>
                <a:lnTo>
                  <a:pt x="52" y="187"/>
                </a:lnTo>
                <a:lnTo>
                  <a:pt x="54" y="187"/>
                </a:lnTo>
                <a:lnTo>
                  <a:pt x="57" y="185"/>
                </a:lnTo>
                <a:lnTo>
                  <a:pt x="59" y="182"/>
                </a:lnTo>
                <a:lnTo>
                  <a:pt x="59" y="180"/>
                </a:lnTo>
                <a:lnTo>
                  <a:pt x="59" y="178"/>
                </a:lnTo>
                <a:lnTo>
                  <a:pt x="57" y="178"/>
                </a:lnTo>
                <a:lnTo>
                  <a:pt x="57" y="178"/>
                </a:lnTo>
                <a:lnTo>
                  <a:pt x="54" y="178"/>
                </a:lnTo>
                <a:lnTo>
                  <a:pt x="52" y="178"/>
                </a:lnTo>
                <a:lnTo>
                  <a:pt x="52" y="178"/>
                </a:lnTo>
                <a:lnTo>
                  <a:pt x="50" y="175"/>
                </a:lnTo>
                <a:lnTo>
                  <a:pt x="52" y="173"/>
                </a:lnTo>
                <a:lnTo>
                  <a:pt x="57" y="163"/>
                </a:lnTo>
                <a:lnTo>
                  <a:pt x="59" y="161"/>
                </a:lnTo>
                <a:lnTo>
                  <a:pt x="61" y="161"/>
                </a:lnTo>
                <a:lnTo>
                  <a:pt x="64" y="159"/>
                </a:lnTo>
                <a:lnTo>
                  <a:pt x="64" y="156"/>
                </a:lnTo>
                <a:lnTo>
                  <a:pt x="61" y="154"/>
                </a:lnTo>
                <a:lnTo>
                  <a:pt x="61" y="149"/>
                </a:lnTo>
                <a:lnTo>
                  <a:pt x="57" y="144"/>
                </a:lnTo>
                <a:lnTo>
                  <a:pt x="57" y="140"/>
                </a:lnTo>
                <a:lnTo>
                  <a:pt x="54" y="130"/>
                </a:lnTo>
                <a:lnTo>
                  <a:pt x="52" y="126"/>
                </a:lnTo>
                <a:lnTo>
                  <a:pt x="23" y="97"/>
                </a:lnTo>
                <a:lnTo>
                  <a:pt x="0" y="81"/>
                </a:lnTo>
                <a:lnTo>
                  <a:pt x="2" y="78"/>
                </a:lnTo>
                <a:lnTo>
                  <a:pt x="12" y="66"/>
                </a:lnTo>
                <a:lnTo>
                  <a:pt x="14" y="66"/>
                </a:lnTo>
                <a:lnTo>
                  <a:pt x="14" y="64"/>
                </a:lnTo>
                <a:lnTo>
                  <a:pt x="19" y="50"/>
                </a:lnTo>
                <a:lnTo>
                  <a:pt x="23" y="43"/>
                </a:lnTo>
                <a:lnTo>
                  <a:pt x="31" y="40"/>
                </a:lnTo>
                <a:lnTo>
                  <a:pt x="47" y="50"/>
                </a:lnTo>
                <a:lnTo>
                  <a:pt x="47" y="50"/>
                </a:lnTo>
                <a:lnTo>
                  <a:pt x="50" y="47"/>
                </a:lnTo>
                <a:lnTo>
                  <a:pt x="50" y="45"/>
                </a:lnTo>
                <a:lnTo>
                  <a:pt x="47" y="45"/>
                </a:lnTo>
                <a:lnTo>
                  <a:pt x="47" y="45"/>
                </a:lnTo>
                <a:lnTo>
                  <a:pt x="45" y="45"/>
                </a:lnTo>
                <a:lnTo>
                  <a:pt x="45" y="43"/>
                </a:lnTo>
                <a:lnTo>
                  <a:pt x="47" y="43"/>
                </a:lnTo>
                <a:lnTo>
                  <a:pt x="47" y="40"/>
                </a:lnTo>
                <a:lnTo>
                  <a:pt x="45" y="40"/>
                </a:lnTo>
                <a:lnTo>
                  <a:pt x="42" y="40"/>
                </a:lnTo>
                <a:lnTo>
                  <a:pt x="40" y="38"/>
                </a:lnTo>
                <a:lnTo>
                  <a:pt x="38" y="35"/>
                </a:lnTo>
                <a:lnTo>
                  <a:pt x="35" y="31"/>
                </a:lnTo>
                <a:lnTo>
                  <a:pt x="28" y="28"/>
                </a:lnTo>
                <a:lnTo>
                  <a:pt x="28" y="26"/>
                </a:lnTo>
                <a:lnTo>
                  <a:pt x="28" y="17"/>
                </a:lnTo>
                <a:lnTo>
                  <a:pt x="28" y="7"/>
                </a:lnTo>
                <a:lnTo>
                  <a:pt x="33" y="0"/>
                </a:lnTo>
                <a:lnTo>
                  <a:pt x="35" y="0"/>
                </a:lnTo>
                <a:lnTo>
                  <a:pt x="38" y="2"/>
                </a:lnTo>
                <a:lnTo>
                  <a:pt x="42" y="7"/>
                </a:lnTo>
                <a:lnTo>
                  <a:pt x="45" y="9"/>
                </a:lnTo>
                <a:lnTo>
                  <a:pt x="47" y="9"/>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15" name="Google Shape;4488;p187">
            <a:extLst>
              <a:ext uri="{FF2B5EF4-FFF2-40B4-BE49-F238E27FC236}">
                <a16:creationId xmlns:a16="http://schemas.microsoft.com/office/drawing/2014/main" id="{802F3982-1356-FA74-D3FA-DDF2F774BC6D}"/>
              </a:ext>
            </a:extLst>
          </p:cNvPr>
          <p:cNvSpPr/>
          <p:nvPr/>
        </p:nvSpPr>
        <p:spPr>
          <a:xfrm>
            <a:off x="7298040" y="2837467"/>
            <a:ext cx="1116359" cy="1077930"/>
          </a:xfrm>
          <a:custGeom>
            <a:avLst/>
            <a:gdLst/>
            <a:ahLst/>
            <a:cxnLst/>
            <a:rect l="l" t="t" r="r" b="b"/>
            <a:pathLst>
              <a:path w="581" h="561" extrusionOk="0">
                <a:moveTo>
                  <a:pt x="45" y="455"/>
                </a:moveTo>
                <a:lnTo>
                  <a:pt x="38" y="452"/>
                </a:lnTo>
                <a:lnTo>
                  <a:pt x="33" y="452"/>
                </a:lnTo>
                <a:lnTo>
                  <a:pt x="31" y="452"/>
                </a:lnTo>
                <a:lnTo>
                  <a:pt x="31" y="455"/>
                </a:lnTo>
                <a:lnTo>
                  <a:pt x="31" y="459"/>
                </a:lnTo>
                <a:lnTo>
                  <a:pt x="45" y="459"/>
                </a:lnTo>
                <a:lnTo>
                  <a:pt x="50" y="459"/>
                </a:lnTo>
                <a:lnTo>
                  <a:pt x="47" y="457"/>
                </a:lnTo>
                <a:lnTo>
                  <a:pt x="45" y="455"/>
                </a:lnTo>
                <a:close/>
                <a:moveTo>
                  <a:pt x="69" y="398"/>
                </a:moveTo>
                <a:lnTo>
                  <a:pt x="69" y="395"/>
                </a:lnTo>
                <a:lnTo>
                  <a:pt x="62" y="393"/>
                </a:lnTo>
                <a:lnTo>
                  <a:pt x="62" y="391"/>
                </a:lnTo>
                <a:lnTo>
                  <a:pt x="59" y="386"/>
                </a:lnTo>
                <a:lnTo>
                  <a:pt x="62" y="384"/>
                </a:lnTo>
                <a:lnTo>
                  <a:pt x="62" y="381"/>
                </a:lnTo>
                <a:lnTo>
                  <a:pt x="57" y="379"/>
                </a:lnTo>
                <a:lnTo>
                  <a:pt x="54" y="379"/>
                </a:lnTo>
                <a:lnTo>
                  <a:pt x="45" y="379"/>
                </a:lnTo>
                <a:lnTo>
                  <a:pt x="47" y="381"/>
                </a:lnTo>
                <a:lnTo>
                  <a:pt x="50" y="391"/>
                </a:lnTo>
                <a:lnTo>
                  <a:pt x="52" y="395"/>
                </a:lnTo>
                <a:lnTo>
                  <a:pt x="57" y="393"/>
                </a:lnTo>
                <a:lnTo>
                  <a:pt x="62" y="395"/>
                </a:lnTo>
                <a:lnTo>
                  <a:pt x="64" y="400"/>
                </a:lnTo>
                <a:lnTo>
                  <a:pt x="66" y="407"/>
                </a:lnTo>
                <a:lnTo>
                  <a:pt x="71" y="407"/>
                </a:lnTo>
                <a:lnTo>
                  <a:pt x="71" y="405"/>
                </a:lnTo>
                <a:lnTo>
                  <a:pt x="71" y="400"/>
                </a:lnTo>
                <a:lnTo>
                  <a:pt x="69" y="398"/>
                </a:lnTo>
                <a:close/>
                <a:moveTo>
                  <a:pt x="581" y="102"/>
                </a:moveTo>
                <a:lnTo>
                  <a:pt x="578" y="102"/>
                </a:lnTo>
                <a:lnTo>
                  <a:pt x="578" y="99"/>
                </a:lnTo>
                <a:lnTo>
                  <a:pt x="571" y="99"/>
                </a:lnTo>
                <a:lnTo>
                  <a:pt x="571" y="99"/>
                </a:lnTo>
                <a:lnTo>
                  <a:pt x="562" y="92"/>
                </a:lnTo>
                <a:lnTo>
                  <a:pt x="557" y="95"/>
                </a:lnTo>
                <a:lnTo>
                  <a:pt x="555" y="95"/>
                </a:lnTo>
                <a:lnTo>
                  <a:pt x="550" y="90"/>
                </a:lnTo>
                <a:lnTo>
                  <a:pt x="547" y="90"/>
                </a:lnTo>
                <a:lnTo>
                  <a:pt x="547" y="87"/>
                </a:lnTo>
                <a:lnTo>
                  <a:pt x="543" y="80"/>
                </a:lnTo>
                <a:lnTo>
                  <a:pt x="540" y="78"/>
                </a:lnTo>
                <a:lnTo>
                  <a:pt x="538" y="76"/>
                </a:lnTo>
                <a:lnTo>
                  <a:pt x="536" y="76"/>
                </a:lnTo>
                <a:lnTo>
                  <a:pt x="536" y="76"/>
                </a:lnTo>
                <a:lnTo>
                  <a:pt x="536" y="78"/>
                </a:lnTo>
                <a:lnTo>
                  <a:pt x="536" y="78"/>
                </a:lnTo>
                <a:lnTo>
                  <a:pt x="528" y="78"/>
                </a:lnTo>
                <a:lnTo>
                  <a:pt x="514" y="73"/>
                </a:lnTo>
                <a:lnTo>
                  <a:pt x="512" y="71"/>
                </a:lnTo>
                <a:lnTo>
                  <a:pt x="512" y="71"/>
                </a:lnTo>
                <a:lnTo>
                  <a:pt x="512" y="68"/>
                </a:lnTo>
                <a:lnTo>
                  <a:pt x="512" y="66"/>
                </a:lnTo>
                <a:lnTo>
                  <a:pt x="512" y="66"/>
                </a:lnTo>
                <a:lnTo>
                  <a:pt x="512" y="64"/>
                </a:lnTo>
                <a:lnTo>
                  <a:pt x="509" y="64"/>
                </a:lnTo>
                <a:lnTo>
                  <a:pt x="509" y="64"/>
                </a:lnTo>
                <a:lnTo>
                  <a:pt x="507" y="64"/>
                </a:lnTo>
                <a:lnTo>
                  <a:pt x="502" y="64"/>
                </a:lnTo>
                <a:lnTo>
                  <a:pt x="498" y="61"/>
                </a:lnTo>
                <a:lnTo>
                  <a:pt x="495" y="59"/>
                </a:lnTo>
                <a:lnTo>
                  <a:pt x="493" y="57"/>
                </a:lnTo>
                <a:lnTo>
                  <a:pt x="493" y="52"/>
                </a:lnTo>
                <a:lnTo>
                  <a:pt x="493" y="50"/>
                </a:lnTo>
                <a:lnTo>
                  <a:pt x="491" y="47"/>
                </a:lnTo>
                <a:lnTo>
                  <a:pt x="491" y="40"/>
                </a:lnTo>
                <a:lnTo>
                  <a:pt x="493" y="33"/>
                </a:lnTo>
                <a:lnTo>
                  <a:pt x="493" y="31"/>
                </a:lnTo>
                <a:lnTo>
                  <a:pt x="491" y="31"/>
                </a:lnTo>
                <a:lnTo>
                  <a:pt x="491" y="28"/>
                </a:lnTo>
                <a:lnTo>
                  <a:pt x="491" y="26"/>
                </a:lnTo>
                <a:lnTo>
                  <a:pt x="488" y="23"/>
                </a:lnTo>
                <a:lnTo>
                  <a:pt x="481" y="21"/>
                </a:lnTo>
                <a:lnTo>
                  <a:pt x="479" y="21"/>
                </a:lnTo>
                <a:lnTo>
                  <a:pt x="476" y="21"/>
                </a:lnTo>
                <a:lnTo>
                  <a:pt x="460" y="23"/>
                </a:lnTo>
                <a:lnTo>
                  <a:pt x="457" y="26"/>
                </a:lnTo>
                <a:lnTo>
                  <a:pt x="457" y="28"/>
                </a:lnTo>
                <a:lnTo>
                  <a:pt x="455" y="28"/>
                </a:lnTo>
                <a:lnTo>
                  <a:pt x="453" y="31"/>
                </a:lnTo>
                <a:lnTo>
                  <a:pt x="450" y="31"/>
                </a:lnTo>
                <a:lnTo>
                  <a:pt x="450" y="33"/>
                </a:lnTo>
                <a:lnTo>
                  <a:pt x="448" y="35"/>
                </a:lnTo>
                <a:lnTo>
                  <a:pt x="448" y="35"/>
                </a:lnTo>
                <a:lnTo>
                  <a:pt x="448" y="38"/>
                </a:lnTo>
                <a:lnTo>
                  <a:pt x="445" y="38"/>
                </a:lnTo>
                <a:lnTo>
                  <a:pt x="443" y="38"/>
                </a:lnTo>
                <a:lnTo>
                  <a:pt x="443" y="38"/>
                </a:lnTo>
                <a:lnTo>
                  <a:pt x="443" y="38"/>
                </a:lnTo>
                <a:lnTo>
                  <a:pt x="441" y="40"/>
                </a:lnTo>
                <a:lnTo>
                  <a:pt x="441" y="40"/>
                </a:lnTo>
                <a:lnTo>
                  <a:pt x="441" y="42"/>
                </a:lnTo>
                <a:lnTo>
                  <a:pt x="438" y="45"/>
                </a:lnTo>
                <a:lnTo>
                  <a:pt x="436" y="45"/>
                </a:lnTo>
                <a:lnTo>
                  <a:pt x="434" y="42"/>
                </a:lnTo>
                <a:lnTo>
                  <a:pt x="431" y="42"/>
                </a:lnTo>
                <a:lnTo>
                  <a:pt x="429" y="42"/>
                </a:lnTo>
                <a:lnTo>
                  <a:pt x="419" y="45"/>
                </a:lnTo>
                <a:lnTo>
                  <a:pt x="419" y="31"/>
                </a:lnTo>
                <a:lnTo>
                  <a:pt x="417" y="31"/>
                </a:lnTo>
                <a:lnTo>
                  <a:pt x="417" y="28"/>
                </a:lnTo>
                <a:lnTo>
                  <a:pt x="415" y="28"/>
                </a:lnTo>
                <a:lnTo>
                  <a:pt x="415" y="28"/>
                </a:lnTo>
                <a:lnTo>
                  <a:pt x="412" y="26"/>
                </a:lnTo>
                <a:lnTo>
                  <a:pt x="408" y="23"/>
                </a:lnTo>
                <a:lnTo>
                  <a:pt x="403" y="16"/>
                </a:lnTo>
                <a:lnTo>
                  <a:pt x="400" y="14"/>
                </a:lnTo>
                <a:lnTo>
                  <a:pt x="400" y="12"/>
                </a:lnTo>
                <a:lnTo>
                  <a:pt x="403" y="9"/>
                </a:lnTo>
                <a:lnTo>
                  <a:pt x="403" y="7"/>
                </a:lnTo>
                <a:lnTo>
                  <a:pt x="400" y="4"/>
                </a:lnTo>
                <a:lnTo>
                  <a:pt x="400" y="2"/>
                </a:lnTo>
                <a:lnTo>
                  <a:pt x="389" y="0"/>
                </a:lnTo>
                <a:lnTo>
                  <a:pt x="389" y="0"/>
                </a:lnTo>
                <a:lnTo>
                  <a:pt x="389" y="0"/>
                </a:lnTo>
                <a:lnTo>
                  <a:pt x="389" y="2"/>
                </a:lnTo>
                <a:lnTo>
                  <a:pt x="389" y="4"/>
                </a:lnTo>
                <a:lnTo>
                  <a:pt x="389" y="7"/>
                </a:lnTo>
                <a:lnTo>
                  <a:pt x="386" y="7"/>
                </a:lnTo>
                <a:lnTo>
                  <a:pt x="386" y="9"/>
                </a:lnTo>
                <a:lnTo>
                  <a:pt x="384" y="9"/>
                </a:lnTo>
                <a:lnTo>
                  <a:pt x="379" y="9"/>
                </a:lnTo>
                <a:lnTo>
                  <a:pt x="377" y="9"/>
                </a:lnTo>
                <a:lnTo>
                  <a:pt x="374" y="12"/>
                </a:lnTo>
                <a:lnTo>
                  <a:pt x="374" y="14"/>
                </a:lnTo>
                <a:lnTo>
                  <a:pt x="372" y="14"/>
                </a:lnTo>
                <a:lnTo>
                  <a:pt x="372" y="16"/>
                </a:lnTo>
                <a:lnTo>
                  <a:pt x="370" y="16"/>
                </a:lnTo>
                <a:lnTo>
                  <a:pt x="358" y="14"/>
                </a:lnTo>
                <a:lnTo>
                  <a:pt x="351" y="12"/>
                </a:lnTo>
                <a:lnTo>
                  <a:pt x="348" y="12"/>
                </a:lnTo>
                <a:lnTo>
                  <a:pt x="346" y="14"/>
                </a:lnTo>
                <a:lnTo>
                  <a:pt x="346" y="14"/>
                </a:lnTo>
                <a:lnTo>
                  <a:pt x="339" y="21"/>
                </a:lnTo>
                <a:lnTo>
                  <a:pt x="336" y="21"/>
                </a:lnTo>
                <a:lnTo>
                  <a:pt x="336" y="21"/>
                </a:lnTo>
                <a:lnTo>
                  <a:pt x="322" y="26"/>
                </a:lnTo>
                <a:lnTo>
                  <a:pt x="320" y="26"/>
                </a:lnTo>
                <a:lnTo>
                  <a:pt x="320" y="23"/>
                </a:lnTo>
                <a:lnTo>
                  <a:pt x="317" y="23"/>
                </a:lnTo>
                <a:lnTo>
                  <a:pt x="317" y="21"/>
                </a:lnTo>
                <a:lnTo>
                  <a:pt x="315" y="21"/>
                </a:lnTo>
                <a:lnTo>
                  <a:pt x="308" y="23"/>
                </a:lnTo>
                <a:lnTo>
                  <a:pt x="306" y="23"/>
                </a:lnTo>
                <a:lnTo>
                  <a:pt x="306" y="26"/>
                </a:lnTo>
                <a:lnTo>
                  <a:pt x="306" y="26"/>
                </a:lnTo>
                <a:lnTo>
                  <a:pt x="303" y="28"/>
                </a:lnTo>
                <a:lnTo>
                  <a:pt x="303" y="28"/>
                </a:lnTo>
                <a:lnTo>
                  <a:pt x="301" y="28"/>
                </a:lnTo>
                <a:lnTo>
                  <a:pt x="299" y="28"/>
                </a:lnTo>
                <a:lnTo>
                  <a:pt x="299" y="26"/>
                </a:lnTo>
                <a:lnTo>
                  <a:pt x="296" y="26"/>
                </a:lnTo>
                <a:lnTo>
                  <a:pt x="296" y="26"/>
                </a:lnTo>
                <a:lnTo>
                  <a:pt x="294" y="26"/>
                </a:lnTo>
                <a:lnTo>
                  <a:pt x="294" y="26"/>
                </a:lnTo>
                <a:lnTo>
                  <a:pt x="291" y="26"/>
                </a:lnTo>
                <a:lnTo>
                  <a:pt x="291" y="23"/>
                </a:lnTo>
                <a:lnTo>
                  <a:pt x="289" y="19"/>
                </a:lnTo>
                <a:lnTo>
                  <a:pt x="287" y="16"/>
                </a:lnTo>
                <a:lnTo>
                  <a:pt x="284" y="14"/>
                </a:lnTo>
                <a:lnTo>
                  <a:pt x="277" y="14"/>
                </a:lnTo>
                <a:lnTo>
                  <a:pt x="277" y="14"/>
                </a:lnTo>
                <a:lnTo>
                  <a:pt x="275" y="14"/>
                </a:lnTo>
                <a:lnTo>
                  <a:pt x="275" y="14"/>
                </a:lnTo>
                <a:lnTo>
                  <a:pt x="272" y="12"/>
                </a:lnTo>
                <a:lnTo>
                  <a:pt x="270" y="14"/>
                </a:lnTo>
                <a:lnTo>
                  <a:pt x="268" y="14"/>
                </a:lnTo>
                <a:lnTo>
                  <a:pt x="268" y="14"/>
                </a:lnTo>
                <a:lnTo>
                  <a:pt x="268" y="14"/>
                </a:lnTo>
                <a:lnTo>
                  <a:pt x="263" y="16"/>
                </a:lnTo>
                <a:lnTo>
                  <a:pt x="256" y="16"/>
                </a:lnTo>
                <a:lnTo>
                  <a:pt x="249" y="14"/>
                </a:lnTo>
                <a:lnTo>
                  <a:pt x="249" y="26"/>
                </a:lnTo>
                <a:lnTo>
                  <a:pt x="246" y="28"/>
                </a:lnTo>
                <a:lnTo>
                  <a:pt x="246" y="33"/>
                </a:lnTo>
                <a:lnTo>
                  <a:pt x="249" y="52"/>
                </a:lnTo>
                <a:lnTo>
                  <a:pt x="249" y="57"/>
                </a:lnTo>
                <a:lnTo>
                  <a:pt x="249" y="59"/>
                </a:lnTo>
                <a:lnTo>
                  <a:pt x="249" y="61"/>
                </a:lnTo>
                <a:lnTo>
                  <a:pt x="246" y="68"/>
                </a:lnTo>
                <a:lnTo>
                  <a:pt x="244" y="71"/>
                </a:lnTo>
                <a:lnTo>
                  <a:pt x="244" y="73"/>
                </a:lnTo>
                <a:lnTo>
                  <a:pt x="244" y="76"/>
                </a:lnTo>
                <a:lnTo>
                  <a:pt x="244" y="76"/>
                </a:lnTo>
                <a:lnTo>
                  <a:pt x="246" y="76"/>
                </a:lnTo>
                <a:lnTo>
                  <a:pt x="246" y="78"/>
                </a:lnTo>
                <a:lnTo>
                  <a:pt x="246" y="80"/>
                </a:lnTo>
                <a:lnTo>
                  <a:pt x="246" y="80"/>
                </a:lnTo>
                <a:lnTo>
                  <a:pt x="246" y="83"/>
                </a:lnTo>
                <a:lnTo>
                  <a:pt x="249" y="87"/>
                </a:lnTo>
                <a:lnTo>
                  <a:pt x="249" y="90"/>
                </a:lnTo>
                <a:lnTo>
                  <a:pt x="249" y="97"/>
                </a:lnTo>
                <a:lnTo>
                  <a:pt x="249" y="97"/>
                </a:lnTo>
                <a:lnTo>
                  <a:pt x="249" y="99"/>
                </a:lnTo>
                <a:lnTo>
                  <a:pt x="249" y="99"/>
                </a:lnTo>
                <a:lnTo>
                  <a:pt x="249" y="99"/>
                </a:lnTo>
                <a:lnTo>
                  <a:pt x="249" y="99"/>
                </a:lnTo>
                <a:lnTo>
                  <a:pt x="246" y="102"/>
                </a:lnTo>
                <a:lnTo>
                  <a:pt x="249" y="116"/>
                </a:lnTo>
                <a:lnTo>
                  <a:pt x="249" y="118"/>
                </a:lnTo>
                <a:lnTo>
                  <a:pt x="251" y="118"/>
                </a:lnTo>
                <a:lnTo>
                  <a:pt x="251" y="121"/>
                </a:lnTo>
                <a:lnTo>
                  <a:pt x="254" y="123"/>
                </a:lnTo>
                <a:lnTo>
                  <a:pt x="254" y="123"/>
                </a:lnTo>
                <a:lnTo>
                  <a:pt x="254" y="125"/>
                </a:lnTo>
                <a:lnTo>
                  <a:pt x="254" y="128"/>
                </a:lnTo>
                <a:lnTo>
                  <a:pt x="254" y="132"/>
                </a:lnTo>
                <a:lnTo>
                  <a:pt x="254" y="135"/>
                </a:lnTo>
                <a:lnTo>
                  <a:pt x="254" y="137"/>
                </a:lnTo>
                <a:lnTo>
                  <a:pt x="254" y="140"/>
                </a:lnTo>
                <a:lnTo>
                  <a:pt x="254" y="140"/>
                </a:lnTo>
                <a:lnTo>
                  <a:pt x="254" y="140"/>
                </a:lnTo>
                <a:lnTo>
                  <a:pt x="251" y="142"/>
                </a:lnTo>
                <a:lnTo>
                  <a:pt x="251" y="142"/>
                </a:lnTo>
                <a:lnTo>
                  <a:pt x="249" y="142"/>
                </a:lnTo>
                <a:lnTo>
                  <a:pt x="242" y="142"/>
                </a:lnTo>
                <a:lnTo>
                  <a:pt x="239" y="142"/>
                </a:lnTo>
                <a:lnTo>
                  <a:pt x="239" y="144"/>
                </a:lnTo>
                <a:lnTo>
                  <a:pt x="237" y="144"/>
                </a:lnTo>
                <a:lnTo>
                  <a:pt x="235" y="147"/>
                </a:lnTo>
                <a:lnTo>
                  <a:pt x="232" y="149"/>
                </a:lnTo>
                <a:lnTo>
                  <a:pt x="232" y="151"/>
                </a:lnTo>
                <a:lnTo>
                  <a:pt x="232" y="151"/>
                </a:lnTo>
                <a:lnTo>
                  <a:pt x="230" y="156"/>
                </a:lnTo>
                <a:lnTo>
                  <a:pt x="230" y="166"/>
                </a:lnTo>
                <a:lnTo>
                  <a:pt x="227" y="168"/>
                </a:lnTo>
                <a:lnTo>
                  <a:pt x="225" y="173"/>
                </a:lnTo>
                <a:lnTo>
                  <a:pt x="225" y="175"/>
                </a:lnTo>
                <a:lnTo>
                  <a:pt x="223" y="182"/>
                </a:lnTo>
                <a:lnTo>
                  <a:pt x="223" y="185"/>
                </a:lnTo>
                <a:lnTo>
                  <a:pt x="223" y="185"/>
                </a:lnTo>
                <a:lnTo>
                  <a:pt x="220" y="187"/>
                </a:lnTo>
                <a:lnTo>
                  <a:pt x="220" y="194"/>
                </a:lnTo>
                <a:lnTo>
                  <a:pt x="201" y="192"/>
                </a:lnTo>
                <a:lnTo>
                  <a:pt x="201" y="189"/>
                </a:lnTo>
                <a:lnTo>
                  <a:pt x="199" y="189"/>
                </a:lnTo>
                <a:lnTo>
                  <a:pt x="197" y="187"/>
                </a:lnTo>
                <a:lnTo>
                  <a:pt x="197" y="185"/>
                </a:lnTo>
                <a:lnTo>
                  <a:pt x="194" y="185"/>
                </a:lnTo>
                <a:lnTo>
                  <a:pt x="192" y="185"/>
                </a:lnTo>
                <a:lnTo>
                  <a:pt x="190" y="182"/>
                </a:lnTo>
                <a:lnTo>
                  <a:pt x="185" y="185"/>
                </a:lnTo>
                <a:lnTo>
                  <a:pt x="182" y="185"/>
                </a:lnTo>
                <a:lnTo>
                  <a:pt x="180" y="187"/>
                </a:lnTo>
                <a:lnTo>
                  <a:pt x="161" y="196"/>
                </a:lnTo>
                <a:lnTo>
                  <a:pt x="159" y="199"/>
                </a:lnTo>
                <a:lnTo>
                  <a:pt x="156" y="199"/>
                </a:lnTo>
                <a:lnTo>
                  <a:pt x="156" y="201"/>
                </a:lnTo>
                <a:lnTo>
                  <a:pt x="154" y="204"/>
                </a:lnTo>
                <a:lnTo>
                  <a:pt x="154" y="204"/>
                </a:lnTo>
                <a:lnTo>
                  <a:pt x="152" y="206"/>
                </a:lnTo>
                <a:lnTo>
                  <a:pt x="147" y="211"/>
                </a:lnTo>
                <a:lnTo>
                  <a:pt x="126" y="215"/>
                </a:lnTo>
                <a:lnTo>
                  <a:pt x="126" y="215"/>
                </a:lnTo>
                <a:lnTo>
                  <a:pt x="121" y="215"/>
                </a:lnTo>
                <a:lnTo>
                  <a:pt x="116" y="213"/>
                </a:lnTo>
                <a:lnTo>
                  <a:pt x="104" y="218"/>
                </a:lnTo>
                <a:lnTo>
                  <a:pt x="102" y="220"/>
                </a:lnTo>
                <a:lnTo>
                  <a:pt x="95" y="220"/>
                </a:lnTo>
                <a:lnTo>
                  <a:pt x="90" y="220"/>
                </a:lnTo>
                <a:lnTo>
                  <a:pt x="88" y="220"/>
                </a:lnTo>
                <a:lnTo>
                  <a:pt x="88" y="222"/>
                </a:lnTo>
                <a:lnTo>
                  <a:pt x="85" y="225"/>
                </a:lnTo>
                <a:lnTo>
                  <a:pt x="80" y="227"/>
                </a:lnTo>
                <a:lnTo>
                  <a:pt x="78" y="230"/>
                </a:lnTo>
                <a:lnTo>
                  <a:pt x="80" y="232"/>
                </a:lnTo>
                <a:lnTo>
                  <a:pt x="80" y="232"/>
                </a:lnTo>
                <a:lnTo>
                  <a:pt x="80" y="234"/>
                </a:lnTo>
                <a:lnTo>
                  <a:pt x="80" y="234"/>
                </a:lnTo>
                <a:lnTo>
                  <a:pt x="78" y="237"/>
                </a:lnTo>
                <a:lnTo>
                  <a:pt x="80" y="237"/>
                </a:lnTo>
                <a:lnTo>
                  <a:pt x="78" y="239"/>
                </a:lnTo>
                <a:lnTo>
                  <a:pt x="78" y="239"/>
                </a:lnTo>
                <a:lnTo>
                  <a:pt x="78" y="241"/>
                </a:lnTo>
                <a:lnTo>
                  <a:pt x="76" y="253"/>
                </a:lnTo>
                <a:lnTo>
                  <a:pt x="73" y="256"/>
                </a:lnTo>
                <a:lnTo>
                  <a:pt x="71" y="258"/>
                </a:lnTo>
                <a:lnTo>
                  <a:pt x="71" y="258"/>
                </a:lnTo>
                <a:lnTo>
                  <a:pt x="69" y="260"/>
                </a:lnTo>
                <a:lnTo>
                  <a:pt x="66" y="263"/>
                </a:lnTo>
                <a:lnTo>
                  <a:pt x="66" y="265"/>
                </a:lnTo>
                <a:lnTo>
                  <a:pt x="64" y="267"/>
                </a:lnTo>
                <a:lnTo>
                  <a:pt x="64" y="267"/>
                </a:lnTo>
                <a:lnTo>
                  <a:pt x="62" y="267"/>
                </a:lnTo>
                <a:lnTo>
                  <a:pt x="62" y="267"/>
                </a:lnTo>
                <a:lnTo>
                  <a:pt x="62" y="267"/>
                </a:lnTo>
                <a:lnTo>
                  <a:pt x="62" y="265"/>
                </a:lnTo>
                <a:lnTo>
                  <a:pt x="62" y="265"/>
                </a:lnTo>
                <a:lnTo>
                  <a:pt x="62" y="263"/>
                </a:lnTo>
                <a:lnTo>
                  <a:pt x="62" y="263"/>
                </a:lnTo>
                <a:lnTo>
                  <a:pt x="59" y="263"/>
                </a:lnTo>
                <a:lnTo>
                  <a:pt x="59" y="263"/>
                </a:lnTo>
                <a:lnTo>
                  <a:pt x="57" y="263"/>
                </a:lnTo>
                <a:lnTo>
                  <a:pt x="54" y="265"/>
                </a:lnTo>
                <a:lnTo>
                  <a:pt x="52" y="265"/>
                </a:lnTo>
                <a:lnTo>
                  <a:pt x="50" y="265"/>
                </a:lnTo>
                <a:lnTo>
                  <a:pt x="50" y="263"/>
                </a:lnTo>
                <a:lnTo>
                  <a:pt x="50" y="263"/>
                </a:lnTo>
                <a:lnTo>
                  <a:pt x="50" y="263"/>
                </a:lnTo>
                <a:lnTo>
                  <a:pt x="47" y="263"/>
                </a:lnTo>
                <a:lnTo>
                  <a:pt x="47" y="263"/>
                </a:lnTo>
                <a:lnTo>
                  <a:pt x="45" y="263"/>
                </a:lnTo>
                <a:lnTo>
                  <a:pt x="45" y="263"/>
                </a:lnTo>
                <a:lnTo>
                  <a:pt x="43" y="263"/>
                </a:lnTo>
                <a:lnTo>
                  <a:pt x="43" y="263"/>
                </a:lnTo>
                <a:lnTo>
                  <a:pt x="43" y="265"/>
                </a:lnTo>
                <a:lnTo>
                  <a:pt x="43" y="267"/>
                </a:lnTo>
                <a:lnTo>
                  <a:pt x="40" y="270"/>
                </a:lnTo>
                <a:lnTo>
                  <a:pt x="38" y="272"/>
                </a:lnTo>
                <a:lnTo>
                  <a:pt x="35" y="275"/>
                </a:lnTo>
                <a:lnTo>
                  <a:pt x="35" y="275"/>
                </a:lnTo>
                <a:lnTo>
                  <a:pt x="33" y="275"/>
                </a:lnTo>
                <a:lnTo>
                  <a:pt x="31" y="275"/>
                </a:lnTo>
                <a:lnTo>
                  <a:pt x="28" y="275"/>
                </a:lnTo>
                <a:lnTo>
                  <a:pt x="26" y="275"/>
                </a:lnTo>
                <a:lnTo>
                  <a:pt x="24" y="275"/>
                </a:lnTo>
                <a:lnTo>
                  <a:pt x="24" y="272"/>
                </a:lnTo>
                <a:lnTo>
                  <a:pt x="21" y="272"/>
                </a:lnTo>
                <a:lnTo>
                  <a:pt x="19" y="272"/>
                </a:lnTo>
                <a:lnTo>
                  <a:pt x="19" y="272"/>
                </a:lnTo>
                <a:lnTo>
                  <a:pt x="16" y="275"/>
                </a:lnTo>
                <a:lnTo>
                  <a:pt x="16" y="275"/>
                </a:lnTo>
                <a:lnTo>
                  <a:pt x="19" y="275"/>
                </a:lnTo>
                <a:lnTo>
                  <a:pt x="21" y="277"/>
                </a:lnTo>
                <a:lnTo>
                  <a:pt x="19" y="282"/>
                </a:lnTo>
                <a:lnTo>
                  <a:pt x="21" y="282"/>
                </a:lnTo>
                <a:lnTo>
                  <a:pt x="26" y="282"/>
                </a:lnTo>
                <a:lnTo>
                  <a:pt x="28" y="282"/>
                </a:lnTo>
                <a:lnTo>
                  <a:pt x="28" y="284"/>
                </a:lnTo>
                <a:lnTo>
                  <a:pt x="21" y="286"/>
                </a:lnTo>
                <a:lnTo>
                  <a:pt x="21" y="289"/>
                </a:lnTo>
                <a:lnTo>
                  <a:pt x="19" y="286"/>
                </a:lnTo>
                <a:lnTo>
                  <a:pt x="19" y="286"/>
                </a:lnTo>
                <a:lnTo>
                  <a:pt x="21" y="286"/>
                </a:lnTo>
                <a:lnTo>
                  <a:pt x="21" y="286"/>
                </a:lnTo>
                <a:lnTo>
                  <a:pt x="16" y="284"/>
                </a:lnTo>
                <a:lnTo>
                  <a:pt x="16" y="284"/>
                </a:lnTo>
                <a:lnTo>
                  <a:pt x="14" y="284"/>
                </a:lnTo>
                <a:lnTo>
                  <a:pt x="0" y="291"/>
                </a:lnTo>
                <a:lnTo>
                  <a:pt x="7" y="296"/>
                </a:lnTo>
                <a:lnTo>
                  <a:pt x="9" y="301"/>
                </a:lnTo>
                <a:lnTo>
                  <a:pt x="9" y="308"/>
                </a:lnTo>
                <a:lnTo>
                  <a:pt x="12" y="308"/>
                </a:lnTo>
                <a:lnTo>
                  <a:pt x="12" y="305"/>
                </a:lnTo>
                <a:lnTo>
                  <a:pt x="12" y="305"/>
                </a:lnTo>
                <a:lnTo>
                  <a:pt x="12" y="303"/>
                </a:lnTo>
                <a:lnTo>
                  <a:pt x="12" y="303"/>
                </a:lnTo>
                <a:lnTo>
                  <a:pt x="12" y="301"/>
                </a:lnTo>
                <a:lnTo>
                  <a:pt x="14" y="301"/>
                </a:lnTo>
                <a:lnTo>
                  <a:pt x="16" y="305"/>
                </a:lnTo>
                <a:lnTo>
                  <a:pt x="19" y="308"/>
                </a:lnTo>
                <a:lnTo>
                  <a:pt x="21" y="310"/>
                </a:lnTo>
                <a:lnTo>
                  <a:pt x="19" y="315"/>
                </a:lnTo>
                <a:lnTo>
                  <a:pt x="14" y="315"/>
                </a:lnTo>
                <a:lnTo>
                  <a:pt x="7" y="313"/>
                </a:lnTo>
                <a:lnTo>
                  <a:pt x="2" y="310"/>
                </a:lnTo>
                <a:lnTo>
                  <a:pt x="2" y="313"/>
                </a:lnTo>
                <a:lnTo>
                  <a:pt x="19" y="322"/>
                </a:lnTo>
                <a:lnTo>
                  <a:pt x="24" y="322"/>
                </a:lnTo>
                <a:lnTo>
                  <a:pt x="24" y="320"/>
                </a:lnTo>
                <a:lnTo>
                  <a:pt x="24" y="320"/>
                </a:lnTo>
                <a:lnTo>
                  <a:pt x="26" y="317"/>
                </a:lnTo>
                <a:lnTo>
                  <a:pt x="26" y="317"/>
                </a:lnTo>
                <a:lnTo>
                  <a:pt x="28" y="315"/>
                </a:lnTo>
                <a:lnTo>
                  <a:pt x="28" y="315"/>
                </a:lnTo>
                <a:lnTo>
                  <a:pt x="31" y="317"/>
                </a:lnTo>
                <a:lnTo>
                  <a:pt x="35" y="317"/>
                </a:lnTo>
                <a:lnTo>
                  <a:pt x="38" y="322"/>
                </a:lnTo>
                <a:lnTo>
                  <a:pt x="40" y="324"/>
                </a:lnTo>
                <a:lnTo>
                  <a:pt x="45" y="327"/>
                </a:lnTo>
                <a:lnTo>
                  <a:pt x="47" y="327"/>
                </a:lnTo>
                <a:lnTo>
                  <a:pt x="50" y="324"/>
                </a:lnTo>
                <a:lnTo>
                  <a:pt x="54" y="322"/>
                </a:lnTo>
                <a:lnTo>
                  <a:pt x="59" y="320"/>
                </a:lnTo>
                <a:lnTo>
                  <a:pt x="62" y="317"/>
                </a:lnTo>
                <a:lnTo>
                  <a:pt x="62" y="317"/>
                </a:lnTo>
                <a:lnTo>
                  <a:pt x="62" y="315"/>
                </a:lnTo>
                <a:lnTo>
                  <a:pt x="64" y="313"/>
                </a:lnTo>
                <a:lnTo>
                  <a:pt x="69" y="310"/>
                </a:lnTo>
                <a:lnTo>
                  <a:pt x="92" y="308"/>
                </a:lnTo>
                <a:lnTo>
                  <a:pt x="99" y="310"/>
                </a:lnTo>
                <a:lnTo>
                  <a:pt x="102" y="313"/>
                </a:lnTo>
                <a:lnTo>
                  <a:pt x="102" y="313"/>
                </a:lnTo>
                <a:lnTo>
                  <a:pt x="107" y="313"/>
                </a:lnTo>
                <a:lnTo>
                  <a:pt x="109" y="315"/>
                </a:lnTo>
                <a:lnTo>
                  <a:pt x="116" y="317"/>
                </a:lnTo>
                <a:lnTo>
                  <a:pt x="121" y="322"/>
                </a:lnTo>
                <a:lnTo>
                  <a:pt x="126" y="329"/>
                </a:lnTo>
                <a:lnTo>
                  <a:pt x="130" y="331"/>
                </a:lnTo>
                <a:lnTo>
                  <a:pt x="137" y="331"/>
                </a:lnTo>
                <a:lnTo>
                  <a:pt x="140" y="334"/>
                </a:lnTo>
                <a:lnTo>
                  <a:pt x="130" y="334"/>
                </a:lnTo>
                <a:lnTo>
                  <a:pt x="128" y="334"/>
                </a:lnTo>
                <a:lnTo>
                  <a:pt x="123" y="329"/>
                </a:lnTo>
                <a:lnTo>
                  <a:pt x="121" y="327"/>
                </a:lnTo>
                <a:lnTo>
                  <a:pt x="114" y="327"/>
                </a:lnTo>
                <a:lnTo>
                  <a:pt x="107" y="322"/>
                </a:lnTo>
                <a:lnTo>
                  <a:pt x="107" y="320"/>
                </a:lnTo>
                <a:lnTo>
                  <a:pt x="111" y="320"/>
                </a:lnTo>
                <a:lnTo>
                  <a:pt x="109" y="317"/>
                </a:lnTo>
                <a:lnTo>
                  <a:pt x="109" y="317"/>
                </a:lnTo>
                <a:lnTo>
                  <a:pt x="107" y="317"/>
                </a:lnTo>
                <a:lnTo>
                  <a:pt x="104" y="317"/>
                </a:lnTo>
                <a:lnTo>
                  <a:pt x="104" y="317"/>
                </a:lnTo>
                <a:lnTo>
                  <a:pt x="102" y="317"/>
                </a:lnTo>
                <a:lnTo>
                  <a:pt x="95" y="315"/>
                </a:lnTo>
                <a:lnTo>
                  <a:pt x="92" y="315"/>
                </a:lnTo>
                <a:lnTo>
                  <a:pt x="92" y="313"/>
                </a:lnTo>
                <a:lnTo>
                  <a:pt x="90" y="313"/>
                </a:lnTo>
                <a:lnTo>
                  <a:pt x="90" y="313"/>
                </a:lnTo>
                <a:lnTo>
                  <a:pt x="88" y="315"/>
                </a:lnTo>
                <a:lnTo>
                  <a:pt x="73" y="315"/>
                </a:lnTo>
                <a:lnTo>
                  <a:pt x="69" y="317"/>
                </a:lnTo>
                <a:lnTo>
                  <a:pt x="66" y="320"/>
                </a:lnTo>
                <a:lnTo>
                  <a:pt x="66" y="322"/>
                </a:lnTo>
                <a:lnTo>
                  <a:pt x="66" y="327"/>
                </a:lnTo>
                <a:lnTo>
                  <a:pt x="66" y="329"/>
                </a:lnTo>
                <a:lnTo>
                  <a:pt x="66" y="331"/>
                </a:lnTo>
                <a:lnTo>
                  <a:pt x="66" y="336"/>
                </a:lnTo>
                <a:lnTo>
                  <a:pt x="66" y="339"/>
                </a:lnTo>
                <a:lnTo>
                  <a:pt x="66" y="343"/>
                </a:lnTo>
                <a:lnTo>
                  <a:pt x="66" y="346"/>
                </a:lnTo>
                <a:lnTo>
                  <a:pt x="64" y="346"/>
                </a:lnTo>
                <a:lnTo>
                  <a:pt x="59" y="348"/>
                </a:lnTo>
                <a:lnTo>
                  <a:pt x="57" y="348"/>
                </a:lnTo>
                <a:lnTo>
                  <a:pt x="57" y="350"/>
                </a:lnTo>
                <a:lnTo>
                  <a:pt x="54" y="350"/>
                </a:lnTo>
                <a:lnTo>
                  <a:pt x="59" y="355"/>
                </a:lnTo>
                <a:lnTo>
                  <a:pt x="78" y="358"/>
                </a:lnTo>
                <a:lnTo>
                  <a:pt x="90" y="365"/>
                </a:lnTo>
                <a:lnTo>
                  <a:pt x="92" y="367"/>
                </a:lnTo>
                <a:lnTo>
                  <a:pt x="92" y="369"/>
                </a:lnTo>
                <a:lnTo>
                  <a:pt x="95" y="374"/>
                </a:lnTo>
                <a:lnTo>
                  <a:pt x="95" y="379"/>
                </a:lnTo>
                <a:lnTo>
                  <a:pt x="92" y="379"/>
                </a:lnTo>
                <a:lnTo>
                  <a:pt x="90" y="384"/>
                </a:lnTo>
                <a:lnTo>
                  <a:pt x="88" y="393"/>
                </a:lnTo>
                <a:lnTo>
                  <a:pt x="85" y="398"/>
                </a:lnTo>
                <a:lnTo>
                  <a:pt x="78" y="400"/>
                </a:lnTo>
                <a:lnTo>
                  <a:pt x="76" y="403"/>
                </a:lnTo>
                <a:lnTo>
                  <a:pt x="78" y="407"/>
                </a:lnTo>
                <a:lnTo>
                  <a:pt x="73" y="410"/>
                </a:lnTo>
                <a:lnTo>
                  <a:pt x="73" y="412"/>
                </a:lnTo>
                <a:lnTo>
                  <a:pt x="71" y="417"/>
                </a:lnTo>
                <a:lnTo>
                  <a:pt x="71" y="422"/>
                </a:lnTo>
                <a:lnTo>
                  <a:pt x="73" y="426"/>
                </a:lnTo>
                <a:lnTo>
                  <a:pt x="73" y="431"/>
                </a:lnTo>
                <a:lnTo>
                  <a:pt x="76" y="431"/>
                </a:lnTo>
                <a:lnTo>
                  <a:pt x="80" y="433"/>
                </a:lnTo>
                <a:lnTo>
                  <a:pt x="85" y="438"/>
                </a:lnTo>
                <a:lnTo>
                  <a:pt x="95" y="448"/>
                </a:lnTo>
                <a:lnTo>
                  <a:pt x="99" y="457"/>
                </a:lnTo>
                <a:lnTo>
                  <a:pt x="102" y="459"/>
                </a:lnTo>
                <a:lnTo>
                  <a:pt x="104" y="459"/>
                </a:lnTo>
                <a:lnTo>
                  <a:pt x="107" y="459"/>
                </a:lnTo>
                <a:lnTo>
                  <a:pt x="109" y="462"/>
                </a:lnTo>
                <a:lnTo>
                  <a:pt x="111" y="469"/>
                </a:lnTo>
                <a:lnTo>
                  <a:pt x="114" y="471"/>
                </a:lnTo>
                <a:lnTo>
                  <a:pt x="116" y="471"/>
                </a:lnTo>
                <a:lnTo>
                  <a:pt x="118" y="476"/>
                </a:lnTo>
                <a:lnTo>
                  <a:pt x="118" y="478"/>
                </a:lnTo>
                <a:lnTo>
                  <a:pt x="118" y="481"/>
                </a:lnTo>
                <a:lnTo>
                  <a:pt x="121" y="483"/>
                </a:lnTo>
                <a:lnTo>
                  <a:pt x="123" y="485"/>
                </a:lnTo>
                <a:lnTo>
                  <a:pt x="123" y="490"/>
                </a:lnTo>
                <a:lnTo>
                  <a:pt x="126" y="507"/>
                </a:lnTo>
                <a:lnTo>
                  <a:pt x="128" y="509"/>
                </a:lnTo>
                <a:lnTo>
                  <a:pt x="130" y="509"/>
                </a:lnTo>
                <a:lnTo>
                  <a:pt x="130" y="509"/>
                </a:lnTo>
                <a:lnTo>
                  <a:pt x="130" y="507"/>
                </a:lnTo>
                <a:lnTo>
                  <a:pt x="130" y="502"/>
                </a:lnTo>
                <a:lnTo>
                  <a:pt x="130" y="500"/>
                </a:lnTo>
                <a:lnTo>
                  <a:pt x="130" y="502"/>
                </a:lnTo>
                <a:lnTo>
                  <a:pt x="133" y="509"/>
                </a:lnTo>
                <a:lnTo>
                  <a:pt x="135" y="509"/>
                </a:lnTo>
                <a:lnTo>
                  <a:pt x="135" y="512"/>
                </a:lnTo>
                <a:lnTo>
                  <a:pt x="140" y="512"/>
                </a:lnTo>
                <a:lnTo>
                  <a:pt x="147" y="519"/>
                </a:lnTo>
                <a:lnTo>
                  <a:pt x="156" y="519"/>
                </a:lnTo>
                <a:lnTo>
                  <a:pt x="159" y="521"/>
                </a:lnTo>
                <a:lnTo>
                  <a:pt x="156" y="526"/>
                </a:lnTo>
                <a:lnTo>
                  <a:pt x="161" y="526"/>
                </a:lnTo>
                <a:lnTo>
                  <a:pt x="173" y="526"/>
                </a:lnTo>
                <a:lnTo>
                  <a:pt x="178" y="528"/>
                </a:lnTo>
                <a:lnTo>
                  <a:pt x="180" y="531"/>
                </a:lnTo>
                <a:lnTo>
                  <a:pt x="182" y="535"/>
                </a:lnTo>
                <a:lnTo>
                  <a:pt x="185" y="540"/>
                </a:lnTo>
                <a:lnTo>
                  <a:pt x="187" y="547"/>
                </a:lnTo>
                <a:lnTo>
                  <a:pt x="190" y="547"/>
                </a:lnTo>
                <a:lnTo>
                  <a:pt x="199" y="542"/>
                </a:lnTo>
                <a:lnTo>
                  <a:pt x="201" y="545"/>
                </a:lnTo>
                <a:lnTo>
                  <a:pt x="206" y="547"/>
                </a:lnTo>
                <a:lnTo>
                  <a:pt x="211" y="552"/>
                </a:lnTo>
                <a:lnTo>
                  <a:pt x="213" y="552"/>
                </a:lnTo>
                <a:lnTo>
                  <a:pt x="216" y="552"/>
                </a:lnTo>
                <a:lnTo>
                  <a:pt x="218" y="557"/>
                </a:lnTo>
                <a:lnTo>
                  <a:pt x="220" y="561"/>
                </a:lnTo>
                <a:lnTo>
                  <a:pt x="225" y="561"/>
                </a:lnTo>
                <a:lnTo>
                  <a:pt x="225" y="554"/>
                </a:lnTo>
                <a:lnTo>
                  <a:pt x="232" y="549"/>
                </a:lnTo>
                <a:lnTo>
                  <a:pt x="239" y="552"/>
                </a:lnTo>
                <a:lnTo>
                  <a:pt x="242" y="554"/>
                </a:lnTo>
                <a:lnTo>
                  <a:pt x="242" y="552"/>
                </a:lnTo>
                <a:lnTo>
                  <a:pt x="244" y="547"/>
                </a:lnTo>
                <a:lnTo>
                  <a:pt x="246" y="547"/>
                </a:lnTo>
                <a:lnTo>
                  <a:pt x="249" y="547"/>
                </a:lnTo>
                <a:lnTo>
                  <a:pt x="258" y="545"/>
                </a:lnTo>
                <a:lnTo>
                  <a:pt x="261" y="542"/>
                </a:lnTo>
                <a:lnTo>
                  <a:pt x="263" y="542"/>
                </a:lnTo>
                <a:lnTo>
                  <a:pt x="265" y="542"/>
                </a:lnTo>
                <a:lnTo>
                  <a:pt x="268" y="542"/>
                </a:lnTo>
                <a:lnTo>
                  <a:pt x="268" y="545"/>
                </a:lnTo>
                <a:lnTo>
                  <a:pt x="268" y="545"/>
                </a:lnTo>
                <a:lnTo>
                  <a:pt x="268" y="547"/>
                </a:lnTo>
                <a:lnTo>
                  <a:pt x="265" y="547"/>
                </a:lnTo>
                <a:lnTo>
                  <a:pt x="265" y="549"/>
                </a:lnTo>
                <a:lnTo>
                  <a:pt x="265" y="552"/>
                </a:lnTo>
                <a:lnTo>
                  <a:pt x="268" y="552"/>
                </a:lnTo>
                <a:lnTo>
                  <a:pt x="270" y="552"/>
                </a:lnTo>
                <a:lnTo>
                  <a:pt x="272" y="552"/>
                </a:lnTo>
                <a:lnTo>
                  <a:pt x="275" y="549"/>
                </a:lnTo>
                <a:lnTo>
                  <a:pt x="280" y="549"/>
                </a:lnTo>
                <a:lnTo>
                  <a:pt x="282" y="549"/>
                </a:lnTo>
                <a:lnTo>
                  <a:pt x="284" y="549"/>
                </a:lnTo>
                <a:lnTo>
                  <a:pt x="287" y="547"/>
                </a:lnTo>
                <a:lnTo>
                  <a:pt x="291" y="549"/>
                </a:lnTo>
                <a:lnTo>
                  <a:pt x="301" y="557"/>
                </a:lnTo>
                <a:lnTo>
                  <a:pt x="303" y="557"/>
                </a:lnTo>
                <a:lnTo>
                  <a:pt x="306" y="554"/>
                </a:lnTo>
                <a:lnTo>
                  <a:pt x="308" y="554"/>
                </a:lnTo>
                <a:lnTo>
                  <a:pt x="313" y="552"/>
                </a:lnTo>
                <a:lnTo>
                  <a:pt x="313" y="549"/>
                </a:lnTo>
                <a:lnTo>
                  <a:pt x="320" y="549"/>
                </a:lnTo>
                <a:lnTo>
                  <a:pt x="320" y="549"/>
                </a:lnTo>
                <a:lnTo>
                  <a:pt x="322" y="549"/>
                </a:lnTo>
                <a:lnTo>
                  <a:pt x="327" y="545"/>
                </a:lnTo>
                <a:lnTo>
                  <a:pt x="327" y="542"/>
                </a:lnTo>
                <a:lnTo>
                  <a:pt x="329" y="542"/>
                </a:lnTo>
                <a:lnTo>
                  <a:pt x="332" y="542"/>
                </a:lnTo>
                <a:lnTo>
                  <a:pt x="332" y="542"/>
                </a:lnTo>
                <a:lnTo>
                  <a:pt x="332" y="542"/>
                </a:lnTo>
                <a:lnTo>
                  <a:pt x="334" y="542"/>
                </a:lnTo>
                <a:lnTo>
                  <a:pt x="334" y="542"/>
                </a:lnTo>
                <a:lnTo>
                  <a:pt x="336" y="540"/>
                </a:lnTo>
                <a:lnTo>
                  <a:pt x="334" y="538"/>
                </a:lnTo>
                <a:lnTo>
                  <a:pt x="334" y="535"/>
                </a:lnTo>
                <a:lnTo>
                  <a:pt x="327" y="531"/>
                </a:lnTo>
                <a:lnTo>
                  <a:pt x="327" y="531"/>
                </a:lnTo>
                <a:lnTo>
                  <a:pt x="325" y="531"/>
                </a:lnTo>
                <a:lnTo>
                  <a:pt x="325" y="531"/>
                </a:lnTo>
                <a:lnTo>
                  <a:pt x="322" y="531"/>
                </a:lnTo>
                <a:lnTo>
                  <a:pt x="322" y="526"/>
                </a:lnTo>
                <a:lnTo>
                  <a:pt x="322" y="523"/>
                </a:lnTo>
                <a:lnTo>
                  <a:pt x="325" y="521"/>
                </a:lnTo>
                <a:lnTo>
                  <a:pt x="325" y="519"/>
                </a:lnTo>
                <a:lnTo>
                  <a:pt x="325" y="519"/>
                </a:lnTo>
                <a:lnTo>
                  <a:pt x="322" y="504"/>
                </a:lnTo>
                <a:lnTo>
                  <a:pt x="322" y="502"/>
                </a:lnTo>
                <a:lnTo>
                  <a:pt x="322" y="500"/>
                </a:lnTo>
                <a:lnTo>
                  <a:pt x="325" y="500"/>
                </a:lnTo>
                <a:lnTo>
                  <a:pt x="325" y="497"/>
                </a:lnTo>
                <a:lnTo>
                  <a:pt x="325" y="497"/>
                </a:lnTo>
                <a:lnTo>
                  <a:pt x="325" y="495"/>
                </a:lnTo>
                <a:lnTo>
                  <a:pt x="325" y="488"/>
                </a:lnTo>
                <a:lnTo>
                  <a:pt x="325" y="483"/>
                </a:lnTo>
                <a:lnTo>
                  <a:pt x="322" y="481"/>
                </a:lnTo>
                <a:lnTo>
                  <a:pt x="322" y="478"/>
                </a:lnTo>
                <a:lnTo>
                  <a:pt x="320" y="476"/>
                </a:lnTo>
                <a:lnTo>
                  <a:pt x="320" y="474"/>
                </a:lnTo>
                <a:lnTo>
                  <a:pt x="320" y="471"/>
                </a:lnTo>
                <a:lnTo>
                  <a:pt x="320" y="469"/>
                </a:lnTo>
                <a:lnTo>
                  <a:pt x="320" y="469"/>
                </a:lnTo>
                <a:lnTo>
                  <a:pt x="317" y="467"/>
                </a:lnTo>
                <a:lnTo>
                  <a:pt x="317" y="464"/>
                </a:lnTo>
                <a:lnTo>
                  <a:pt x="313" y="455"/>
                </a:lnTo>
                <a:lnTo>
                  <a:pt x="308" y="448"/>
                </a:lnTo>
                <a:lnTo>
                  <a:pt x="308" y="443"/>
                </a:lnTo>
                <a:lnTo>
                  <a:pt x="308" y="440"/>
                </a:lnTo>
                <a:lnTo>
                  <a:pt x="308" y="438"/>
                </a:lnTo>
                <a:lnTo>
                  <a:pt x="310" y="436"/>
                </a:lnTo>
                <a:lnTo>
                  <a:pt x="310" y="436"/>
                </a:lnTo>
                <a:lnTo>
                  <a:pt x="308" y="433"/>
                </a:lnTo>
                <a:lnTo>
                  <a:pt x="308" y="431"/>
                </a:lnTo>
                <a:lnTo>
                  <a:pt x="303" y="429"/>
                </a:lnTo>
                <a:lnTo>
                  <a:pt x="294" y="422"/>
                </a:lnTo>
                <a:lnTo>
                  <a:pt x="294" y="419"/>
                </a:lnTo>
                <a:lnTo>
                  <a:pt x="291" y="417"/>
                </a:lnTo>
                <a:lnTo>
                  <a:pt x="289" y="414"/>
                </a:lnTo>
                <a:lnTo>
                  <a:pt x="289" y="407"/>
                </a:lnTo>
                <a:lnTo>
                  <a:pt x="289" y="407"/>
                </a:lnTo>
                <a:lnTo>
                  <a:pt x="287" y="403"/>
                </a:lnTo>
                <a:lnTo>
                  <a:pt x="282" y="400"/>
                </a:lnTo>
                <a:lnTo>
                  <a:pt x="282" y="398"/>
                </a:lnTo>
                <a:lnTo>
                  <a:pt x="280" y="393"/>
                </a:lnTo>
                <a:lnTo>
                  <a:pt x="277" y="391"/>
                </a:lnTo>
                <a:lnTo>
                  <a:pt x="270" y="386"/>
                </a:lnTo>
                <a:lnTo>
                  <a:pt x="270" y="386"/>
                </a:lnTo>
                <a:lnTo>
                  <a:pt x="270" y="384"/>
                </a:lnTo>
                <a:lnTo>
                  <a:pt x="270" y="384"/>
                </a:lnTo>
                <a:lnTo>
                  <a:pt x="272" y="381"/>
                </a:lnTo>
                <a:lnTo>
                  <a:pt x="275" y="384"/>
                </a:lnTo>
                <a:lnTo>
                  <a:pt x="277" y="384"/>
                </a:lnTo>
                <a:lnTo>
                  <a:pt x="282" y="388"/>
                </a:lnTo>
                <a:lnTo>
                  <a:pt x="284" y="388"/>
                </a:lnTo>
                <a:lnTo>
                  <a:pt x="287" y="388"/>
                </a:lnTo>
                <a:lnTo>
                  <a:pt x="289" y="388"/>
                </a:lnTo>
                <a:lnTo>
                  <a:pt x="299" y="388"/>
                </a:lnTo>
                <a:lnTo>
                  <a:pt x="303" y="388"/>
                </a:lnTo>
                <a:lnTo>
                  <a:pt x="313" y="388"/>
                </a:lnTo>
                <a:lnTo>
                  <a:pt x="322" y="388"/>
                </a:lnTo>
                <a:lnTo>
                  <a:pt x="327" y="386"/>
                </a:lnTo>
                <a:lnTo>
                  <a:pt x="327" y="386"/>
                </a:lnTo>
                <a:lnTo>
                  <a:pt x="329" y="384"/>
                </a:lnTo>
                <a:lnTo>
                  <a:pt x="336" y="381"/>
                </a:lnTo>
                <a:lnTo>
                  <a:pt x="336" y="379"/>
                </a:lnTo>
                <a:lnTo>
                  <a:pt x="336" y="376"/>
                </a:lnTo>
                <a:lnTo>
                  <a:pt x="336" y="374"/>
                </a:lnTo>
                <a:lnTo>
                  <a:pt x="334" y="374"/>
                </a:lnTo>
                <a:lnTo>
                  <a:pt x="336" y="372"/>
                </a:lnTo>
                <a:lnTo>
                  <a:pt x="336" y="369"/>
                </a:lnTo>
                <a:lnTo>
                  <a:pt x="339" y="369"/>
                </a:lnTo>
                <a:lnTo>
                  <a:pt x="341" y="367"/>
                </a:lnTo>
                <a:lnTo>
                  <a:pt x="344" y="367"/>
                </a:lnTo>
                <a:lnTo>
                  <a:pt x="346" y="367"/>
                </a:lnTo>
                <a:lnTo>
                  <a:pt x="348" y="369"/>
                </a:lnTo>
                <a:lnTo>
                  <a:pt x="351" y="369"/>
                </a:lnTo>
                <a:lnTo>
                  <a:pt x="360" y="367"/>
                </a:lnTo>
                <a:lnTo>
                  <a:pt x="365" y="365"/>
                </a:lnTo>
                <a:lnTo>
                  <a:pt x="384" y="362"/>
                </a:lnTo>
                <a:lnTo>
                  <a:pt x="393" y="362"/>
                </a:lnTo>
                <a:lnTo>
                  <a:pt x="396" y="362"/>
                </a:lnTo>
                <a:lnTo>
                  <a:pt x="398" y="362"/>
                </a:lnTo>
                <a:lnTo>
                  <a:pt x="400" y="362"/>
                </a:lnTo>
                <a:lnTo>
                  <a:pt x="403" y="365"/>
                </a:lnTo>
                <a:lnTo>
                  <a:pt x="403" y="367"/>
                </a:lnTo>
                <a:lnTo>
                  <a:pt x="403" y="369"/>
                </a:lnTo>
                <a:lnTo>
                  <a:pt x="403" y="369"/>
                </a:lnTo>
                <a:lnTo>
                  <a:pt x="405" y="372"/>
                </a:lnTo>
                <a:lnTo>
                  <a:pt x="410" y="372"/>
                </a:lnTo>
                <a:lnTo>
                  <a:pt x="410" y="369"/>
                </a:lnTo>
                <a:lnTo>
                  <a:pt x="412" y="367"/>
                </a:lnTo>
                <a:lnTo>
                  <a:pt x="412" y="365"/>
                </a:lnTo>
                <a:lnTo>
                  <a:pt x="417" y="365"/>
                </a:lnTo>
                <a:lnTo>
                  <a:pt x="419" y="362"/>
                </a:lnTo>
                <a:lnTo>
                  <a:pt x="422" y="360"/>
                </a:lnTo>
                <a:lnTo>
                  <a:pt x="422" y="358"/>
                </a:lnTo>
                <a:lnTo>
                  <a:pt x="422" y="358"/>
                </a:lnTo>
                <a:lnTo>
                  <a:pt x="422" y="355"/>
                </a:lnTo>
                <a:lnTo>
                  <a:pt x="429" y="348"/>
                </a:lnTo>
                <a:lnTo>
                  <a:pt x="431" y="348"/>
                </a:lnTo>
                <a:lnTo>
                  <a:pt x="441" y="348"/>
                </a:lnTo>
                <a:lnTo>
                  <a:pt x="443" y="329"/>
                </a:lnTo>
                <a:lnTo>
                  <a:pt x="445" y="317"/>
                </a:lnTo>
                <a:lnTo>
                  <a:pt x="445" y="313"/>
                </a:lnTo>
                <a:lnTo>
                  <a:pt x="448" y="310"/>
                </a:lnTo>
                <a:lnTo>
                  <a:pt x="448" y="308"/>
                </a:lnTo>
                <a:lnTo>
                  <a:pt x="453" y="301"/>
                </a:lnTo>
                <a:lnTo>
                  <a:pt x="457" y="294"/>
                </a:lnTo>
                <a:lnTo>
                  <a:pt x="457" y="291"/>
                </a:lnTo>
                <a:lnTo>
                  <a:pt x="457" y="286"/>
                </a:lnTo>
                <a:lnTo>
                  <a:pt x="457" y="284"/>
                </a:lnTo>
                <a:lnTo>
                  <a:pt x="460" y="279"/>
                </a:lnTo>
                <a:lnTo>
                  <a:pt x="460" y="275"/>
                </a:lnTo>
                <a:lnTo>
                  <a:pt x="467" y="263"/>
                </a:lnTo>
                <a:lnTo>
                  <a:pt x="467" y="260"/>
                </a:lnTo>
                <a:lnTo>
                  <a:pt x="467" y="260"/>
                </a:lnTo>
                <a:lnTo>
                  <a:pt x="464" y="256"/>
                </a:lnTo>
                <a:lnTo>
                  <a:pt x="464" y="251"/>
                </a:lnTo>
                <a:lnTo>
                  <a:pt x="464" y="249"/>
                </a:lnTo>
                <a:lnTo>
                  <a:pt x="469" y="239"/>
                </a:lnTo>
                <a:lnTo>
                  <a:pt x="476" y="239"/>
                </a:lnTo>
                <a:lnTo>
                  <a:pt x="481" y="241"/>
                </a:lnTo>
                <a:lnTo>
                  <a:pt x="491" y="244"/>
                </a:lnTo>
                <a:lnTo>
                  <a:pt x="493" y="244"/>
                </a:lnTo>
                <a:lnTo>
                  <a:pt x="493" y="241"/>
                </a:lnTo>
                <a:lnTo>
                  <a:pt x="493" y="241"/>
                </a:lnTo>
                <a:lnTo>
                  <a:pt x="493" y="237"/>
                </a:lnTo>
                <a:lnTo>
                  <a:pt x="493" y="237"/>
                </a:lnTo>
                <a:lnTo>
                  <a:pt x="493" y="234"/>
                </a:lnTo>
                <a:lnTo>
                  <a:pt x="493" y="232"/>
                </a:lnTo>
                <a:lnTo>
                  <a:pt x="495" y="232"/>
                </a:lnTo>
                <a:lnTo>
                  <a:pt x="498" y="232"/>
                </a:lnTo>
                <a:lnTo>
                  <a:pt x="500" y="234"/>
                </a:lnTo>
                <a:lnTo>
                  <a:pt x="502" y="234"/>
                </a:lnTo>
                <a:lnTo>
                  <a:pt x="505" y="234"/>
                </a:lnTo>
                <a:lnTo>
                  <a:pt x="505" y="232"/>
                </a:lnTo>
                <a:lnTo>
                  <a:pt x="507" y="230"/>
                </a:lnTo>
                <a:lnTo>
                  <a:pt x="509" y="230"/>
                </a:lnTo>
                <a:lnTo>
                  <a:pt x="514" y="227"/>
                </a:lnTo>
                <a:lnTo>
                  <a:pt x="524" y="222"/>
                </a:lnTo>
                <a:lnTo>
                  <a:pt x="526" y="222"/>
                </a:lnTo>
                <a:lnTo>
                  <a:pt x="528" y="222"/>
                </a:lnTo>
                <a:lnTo>
                  <a:pt x="531" y="222"/>
                </a:lnTo>
                <a:lnTo>
                  <a:pt x="531" y="220"/>
                </a:lnTo>
                <a:lnTo>
                  <a:pt x="531" y="218"/>
                </a:lnTo>
                <a:lnTo>
                  <a:pt x="531" y="218"/>
                </a:lnTo>
                <a:lnTo>
                  <a:pt x="528" y="213"/>
                </a:lnTo>
                <a:lnTo>
                  <a:pt x="531" y="208"/>
                </a:lnTo>
                <a:lnTo>
                  <a:pt x="536" y="204"/>
                </a:lnTo>
                <a:lnTo>
                  <a:pt x="538" y="201"/>
                </a:lnTo>
                <a:lnTo>
                  <a:pt x="540" y="201"/>
                </a:lnTo>
                <a:lnTo>
                  <a:pt x="540" y="201"/>
                </a:lnTo>
                <a:lnTo>
                  <a:pt x="545" y="199"/>
                </a:lnTo>
                <a:lnTo>
                  <a:pt x="550" y="196"/>
                </a:lnTo>
                <a:lnTo>
                  <a:pt x="552" y="194"/>
                </a:lnTo>
                <a:lnTo>
                  <a:pt x="552" y="192"/>
                </a:lnTo>
                <a:lnTo>
                  <a:pt x="557" y="180"/>
                </a:lnTo>
                <a:lnTo>
                  <a:pt x="557" y="177"/>
                </a:lnTo>
                <a:lnTo>
                  <a:pt x="557" y="175"/>
                </a:lnTo>
                <a:lnTo>
                  <a:pt x="557" y="173"/>
                </a:lnTo>
                <a:lnTo>
                  <a:pt x="557" y="170"/>
                </a:lnTo>
                <a:lnTo>
                  <a:pt x="557" y="170"/>
                </a:lnTo>
                <a:lnTo>
                  <a:pt x="557" y="168"/>
                </a:lnTo>
                <a:lnTo>
                  <a:pt x="559" y="166"/>
                </a:lnTo>
                <a:lnTo>
                  <a:pt x="559" y="163"/>
                </a:lnTo>
                <a:lnTo>
                  <a:pt x="562" y="161"/>
                </a:lnTo>
                <a:lnTo>
                  <a:pt x="564" y="158"/>
                </a:lnTo>
                <a:lnTo>
                  <a:pt x="566" y="156"/>
                </a:lnTo>
                <a:lnTo>
                  <a:pt x="569" y="154"/>
                </a:lnTo>
                <a:lnTo>
                  <a:pt x="569" y="151"/>
                </a:lnTo>
                <a:lnTo>
                  <a:pt x="569" y="147"/>
                </a:lnTo>
                <a:lnTo>
                  <a:pt x="569" y="144"/>
                </a:lnTo>
                <a:lnTo>
                  <a:pt x="569" y="142"/>
                </a:lnTo>
                <a:lnTo>
                  <a:pt x="569" y="137"/>
                </a:lnTo>
                <a:lnTo>
                  <a:pt x="571" y="135"/>
                </a:lnTo>
                <a:lnTo>
                  <a:pt x="569" y="132"/>
                </a:lnTo>
                <a:lnTo>
                  <a:pt x="566" y="132"/>
                </a:lnTo>
                <a:lnTo>
                  <a:pt x="564" y="132"/>
                </a:lnTo>
                <a:lnTo>
                  <a:pt x="564" y="130"/>
                </a:lnTo>
                <a:lnTo>
                  <a:pt x="564" y="130"/>
                </a:lnTo>
                <a:lnTo>
                  <a:pt x="562" y="128"/>
                </a:lnTo>
                <a:lnTo>
                  <a:pt x="562" y="125"/>
                </a:lnTo>
                <a:lnTo>
                  <a:pt x="562" y="123"/>
                </a:lnTo>
                <a:lnTo>
                  <a:pt x="564" y="123"/>
                </a:lnTo>
                <a:lnTo>
                  <a:pt x="564" y="123"/>
                </a:lnTo>
                <a:lnTo>
                  <a:pt x="569" y="123"/>
                </a:lnTo>
                <a:lnTo>
                  <a:pt x="569" y="121"/>
                </a:lnTo>
                <a:lnTo>
                  <a:pt x="571" y="121"/>
                </a:lnTo>
                <a:lnTo>
                  <a:pt x="571" y="118"/>
                </a:lnTo>
                <a:lnTo>
                  <a:pt x="571" y="118"/>
                </a:lnTo>
                <a:lnTo>
                  <a:pt x="569" y="118"/>
                </a:lnTo>
                <a:lnTo>
                  <a:pt x="569" y="116"/>
                </a:lnTo>
                <a:lnTo>
                  <a:pt x="569" y="113"/>
                </a:lnTo>
                <a:lnTo>
                  <a:pt x="569" y="113"/>
                </a:lnTo>
                <a:lnTo>
                  <a:pt x="571" y="111"/>
                </a:lnTo>
                <a:lnTo>
                  <a:pt x="576" y="106"/>
                </a:lnTo>
                <a:lnTo>
                  <a:pt x="581" y="106"/>
                </a:lnTo>
                <a:lnTo>
                  <a:pt x="581" y="104"/>
                </a:lnTo>
                <a:lnTo>
                  <a:pt x="581" y="102"/>
                </a:lnTo>
                <a:lnTo>
                  <a:pt x="581" y="102"/>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17" name="Google Shape;4489;p187">
            <a:extLst>
              <a:ext uri="{FF2B5EF4-FFF2-40B4-BE49-F238E27FC236}">
                <a16:creationId xmlns:a16="http://schemas.microsoft.com/office/drawing/2014/main" id="{BCBAF6B0-B07E-1DFB-6864-C12FB6706DD5}"/>
              </a:ext>
            </a:extLst>
          </p:cNvPr>
          <p:cNvSpPr/>
          <p:nvPr/>
        </p:nvSpPr>
        <p:spPr>
          <a:xfrm>
            <a:off x="8623837" y="1580843"/>
            <a:ext cx="851200" cy="564904"/>
          </a:xfrm>
          <a:custGeom>
            <a:avLst/>
            <a:gdLst/>
            <a:ahLst/>
            <a:cxnLst/>
            <a:rect l="l" t="t" r="r" b="b"/>
            <a:pathLst>
              <a:path w="443" h="294" extrusionOk="0">
                <a:moveTo>
                  <a:pt x="163" y="5"/>
                </a:moveTo>
                <a:lnTo>
                  <a:pt x="165" y="16"/>
                </a:lnTo>
                <a:lnTo>
                  <a:pt x="165" y="21"/>
                </a:lnTo>
                <a:lnTo>
                  <a:pt x="173" y="28"/>
                </a:lnTo>
                <a:lnTo>
                  <a:pt x="175" y="33"/>
                </a:lnTo>
                <a:lnTo>
                  <a:pt x="175" y="38"/>
                </a:lnTo>
                <a:lnTo>
                  <a:pt x="175" y="40"/>
                </a:lnTo>
                <a:lnTo>
                  <a:pt x="175" y="40"/>
                </a:lnTo>
                <a:lnTo>
                  <a:pt x="170" y="42"/>
                </a:lnTo>
                <a:lnTo>
                  <a:pt x="170" y="42"/>
                </a:lnTo>
                <a:lnTo>
                  <a:pt x="170" y="45"/>
                </a:lnTo>
                <a:lnTo>
                  <a:pt x="173" y="57"/>
                </a:lnTo>
                <a:lnTo>
                  <a:pt x="173" y="59"/>
                </a:lnTo>
                <a:lnTo>
                  <a:pt x="173" y="61"/>
                </a:lnTo>
                <a:lnTo>
                  <a:pt x="173" y="64"/>
                </a:lnTo>
                <a:lnTo>
                  <a:pt x="173" y="64"/>
                </a:lnTo>
                <a:lnTo>
                  <a:pt x="175" y="66"/>
                </a:lnTo>
                <a:lnTo>
                  <a:pt x="175" y="66"/>
                </a:lnTo>
                <a:lnTo>
                  <a:pt x="177" y="68"/>
                </a:lnTo>
                <a:lnTo>
                  <a:pt x="177" y="71"/>
                </a:lnTo>
                <a:lnTo>
                  <a:pt x="177" y="71"/>
                </a:lnTo>
                <a:lnTo>
                  <a:pt x="180" y="71"/>
                </a:lnTo>
                <a:lnTo>
                  <a:pt x="182" y="71"/>
                </a:lnTo>
                <a:lnTo>
                  <a:pt x="184" y="71"/>
                </a:lnTo>
                <a:lnTo>
                  <a:pt x="187" y="71"/>
                </a:lnTo>
                <a:lnTo>
                  <a:pt x="189" y="73"/>
                </a:lnTo>
                <a:lnTo>
                  <a:pt x="189" y="76"/>
                </a:lnTo>
                <a:lnTo>
                  <a:pt x="192" y="76"/>
                </a:lnTo>
                <a:lnTo>
                  <a:pt x="192" y="78"/>
                </a:lnTo>
                <a:lnTo>
                  <a:pt x="199" y="85"/>
                </a:lnTo>
                <a:lnTo>
                  <a:pt x="199" y="85"/>
                </a:lnTo>
                <a:lnTo>
                  <a:pt x="201" y="92"/>
                </a:lnTo>
                <a:lnTo>
                  <a:pt x="201" y="92"/>
                </a:lnTo>
                <a:lnTo>
                  <a:pt x="206" y="95"/>
                </a:lnTo>
                <a:lnTo>
                  <a:pt x="218" y="102"/>
                </a:lnTo>
                <a:lnTo>
                  <a:pt x="220" y="102"/>
                </a:lnTo>
                <a:lnTo>
                  <a:pt x="222" y="102"/>
                </a:lnTo>
                <a:lnTo>
                  <a:pt x="225" y="102"/>
                </a:lnTo>
                <a:lnTo>
                  <a:pt x="225" y="102"/>
                </a:lnTo>
                <a:lnTo>
                  <a:pt x="229" y="92"/>
                </a:lnTo>
                <a:lnTo>
                  <a:pt x="232" y="90"/>
                </a:lnTo>
                <a:lnTo>
                  <a:pt x="232" y="90"/>
                </a:lnTo>
                <a:lnTo>
                  <a:pt x="237" y="87"/>
                </a:lnTo>
                <a:lnTo>
                  <a:pt x="244" y="83"/>
                </a:lnTo>
                <a:lnTo>
                  <a:pt x="258" y="80"/>
                </a:lnTo>
                <a:lnTo>
                  <a:pt x="263" y="80"/>
                </a:lnTo>
                <a:lnTo>
                  <a:pt x="265" y="83"/>
                </a:lnTo>
                <a:lnTo>
                  <a:pt x="267" y="87"/>
                </a:lnTo>
                <a:lnTo>
                  <a:pt x="270" y="92"/>
                </a:lnTo>
                <a:lnTo>
                  <a:pt x="272" y="97"/>
                </a:lnTo>
                <a:lnTo>
                  <a:pt x="275" y="99"/>
                </a:lnTo>
                <a:lnTo>
                  <a:pt x="277" y="99"/>
                </a:lnTo>
                <a:lnTo>
                  <a:pt x="279" y="99"/>
                </a:lnTo>
                <a:lnTo>
                  <a:pt x="279" y="102"/>
                </a:lnTo>
                <a:lnTo>
                  <a:pt x="282" y="109"/>
                </a:lnTo>
                <a:lnTo>
                  <a:pt x="279" y="114"/>
                </a:lnTo>
                <a:lnTo>
                  <a:pt x="282" y="121"/>
                </a:lnTo>
                <a:lnTo>
                  <a:pt x="284" y="135"/>
                </a:lnTo>
                <a:lnTo>
                  <a:pt x="284" y="144"/>
                </a:lnTo>
                <a:lnTo>
                  <a:pt x="286" y="147"/>
                </a:lnTo>
                <a:lnTo>
                  <a:pt x="289" y="151"/>
                </a:lnTo>
                <a:lnTo>
                  <a:pt x="291" y="151"/>
                </a:lnTo>
                <a:lnTo>
                  <a:pt x="298" y="156"/>
                </a:lnTo>
                <a:lnTo>
                  <a:pt x="301" y="156"/>
                </a:lnTo>
                <a:lnTo>
                  <a:pt x="305" y="156"/>
                </a:lnTo>
                <a:lnTo>
                  <a:pt x="312" y="154"/>
                </a:lnTo>
                <a:lnTo>
                  <a:pt x="315" y="151"/>
                </a:lnTo>
                <a:lnTo>
                  <a:pt x="317" y="151"/>
                </a:lnTo>
                <a:lnTo>
                  <a:pt x="317" y="149"/>
                </a:lnTo>
                <a:lnTo>
                  <a:pt x="320" y="149"/>
                </a:lnTo>
                <a:lnTo>
                  <a:pt x="322" y="149"/>
                </a:lnTo>
                <a:lnTo>
                  <a:pt x="324" y="151"/>
                </a:lnTo>
                <a:lnTo>
                  <a:pt x="324" y="154"/>
                </a:lnTo>
                <a:lnTo>
                  <a:pt x="322" y="156"/>
                </a:lnTo>
                <a:lnTo>
                  <a:pt x="324" y="159"/>
                </a:lnTo>
                <a:lnTo>
                  <a:pt x="336" y="159"/>
                </a:lnTo>
                <a:lnTo>
                  <a:pt x="339" y="159"/>
                </a:lnTo>
                <a:lnTo>
                  <a:pt x="343" y="161"/>
                </a:lnTo>
                <a:lnTo>
                  <a:pt x="346" y="163"/>
                </a:lnTo>
                <a:lnTo>
                  <a:pt x="348" y="168"/>
                </a:lnTo>
                <a:lnTo>
                  <a:pt x="350" y="177"/>
                </a:lnTo>
                <a:lnTo>
                  <a:pt x="350" y="192"/>
                </a:lnTo>
                <a:lnTo>
                  <a:pt x="350" y="201"/>
                </a:lnTo>
                <a:lnTo>
                  <a:pt x="357" y="206"/>
                </a:lnTo>
                <a:lnTo>
                  <a:pt x="357" y="206"/>
                </a:lnTo>
                <a:lnTo>
                  <a:pt x="357" y="206"/>
                </a:lnTo>
                <a:lnTo>
                  <a:pt x="357" y="206"/>
                </a:lnTo>
                <a:lnTo>
                  <a:pt x="357" y="206"/>
                </a:lnTo>
                <a:lnTo>
                  <a:pt x="357" y="206"/>
                </a:lnTo>
                <a:lnTo>
                  <a:pt x="360" y="206"/>
                </a:lnTo>
                <a:lnTo>
                  <a:pt x="360" y="206"/>
                </a:lnTo>
                <a:lnTo>
                  <a:pt x="360" y="204"/>
                </a:lnTo>
                <a:lnTo>
                  <a:pt x="360" y="201"/>
                </a:lnTo>
                <a:lnTo>
                  <a:pt x="365" y="196"/>
                </a:lnTo>
                <a:lnTo>
                  <a:pt x="365" y="196"/>
                </a:lnTo>
                <a:lnTo>
                  <a:pt x="365" y="196"/>
                </a:lnTo>
                <a:lnTo>
                  <a:pt x="367" y="194"/>
                </a:lnTo>
                <a:lnTo>
                  <a:pt x="374" y="194"/>
                </a:lnTo>
                <a:lnTo>
                  <a:pt x="381" y="194"/>
                </a:lnTo>
                <a:lnTo>
                  <a:pt x="386" y="196"/>
                </a:lnTo>
                <a:lnTo>
                  <a:pt x="388" y="199"/>
                </a:lnTo>
                <a:lnTo>
                  <a:pt x="391" y="199"/>
                </a:lnTo>
                <a:lnTo>
                  <a:pt x="395" y="199"/>
                </a:lnTo>
                <a:lnTo>
                  <a:pt x="405" y="196"/>
                </a:lnTo>
                <a:lnTo>
                  <a:pt x="410" y="194"/>
                </a:lnTo>
                <a:lnTo>
                  <a:pt x="412" y="196"/>
                </a:lnTo>
                <a:lnTo>
                  <a:pt x="417" y="204"/>
                </a:lnTo>
                <a:lnTo>
                  <a:pt x="421" y="206"/>
                </a:lnTo>
                <a:lnTo>
                  <a:pt x="424" y="208"/>
                </a:lnTo>
                <a:lnTo>
                  <a:pt x="429" y="218"/>
                </a:lnTo>
                <a:lnTo>
                  <a:pt x="431" y="220"/>
                </a:lnTo>
                <a:lnTo>
                  <a:pt x="433" y="220"/>
                </a:lnTo>
                <a:lnTo>
                  <a:pt x="433" y="218"/>
                </a:lnTo>
                <a:lnTo>
                  <a:pt x="433" y="215"/>
                </a:lnTo>
                <a:lnTo>
                  <a:pt x="433" y="215"/>
                </a:lnTo>
                <a:lnTo>
                  <a:pt x="433" y="215"/>
                </a:lnTo>
                <a:lnTo>
                  <a:pt x="436" y="213"/>
                </a:lnTo>
                <a:lnTo>
                  <a:pt x="436" y="213"/>
                </a:lnTo>
                <a:lnTo>
                  <a:pt x="438" y="215"/>
                </a:lnTo>
                <a:lnTo>
                  <a:pt x="440" y="218"/>
                </a:lnTo>
                <a:lnTo>
                  <a:pt x="443" y="220"/>
                </a:lnTo>
                <a:lnTo>
                  <a:pt x="443" y="222"/>
                </a:lnTo>
                <a:lnTo>
                  <a:pt x="440" y="225"/>
                </a:lnTo>
                <a:lnTo>
                  <a:pt x="440" y="225"/>
                </a:lnTo>
                <a:lnTo>
                  <a:pt x="436" y="227"/>
                </a:lnTo>
                <a:lnTo>
                  <a:pt x="436" y="227"/>
                </a:lnTo>
                <a:lnTo>
                  <a:pt x="433" y="230"/>
                </a:lnTo>
                <a:lnTo>
                  <a:pt x="433" y="232"/>
                </a:lnTo>
                <a:lnTo>
                  <a:pt x="433" y="237"/>
                </a:lnTo>
                <a:lnTo>
                  <a:pt x="429" y="246"/>
                </a:lnTo>
                <a:lnTo>
                  <a:pt x="429" y="251"/>
                </a:lnTo>
                <a:lnTo>
                  <a:pt x="431" y="253"/>
                </a:lnTo>
                <a:lnTo>
                  <a:pt x="436" y="251"/>
                </a:lnTo>
                <a:lnTo>
                  <a:pt x="436" y="251"/>
                </a:lnTo>
                <a:lnTo>
                  <a:pt x="438" y="251"/>
                </a:lnTo>
                <a:lnTo>
                  <a:pt x="440" y="263"/>
                </a:lnTo>
                <a:lnTo>
                  <a:pt x="443" y="265"/>
                </a:lnTo>
                <a:lnTo>
                  <a:pt x="443" y="268"/>
                </a:lnTo>
                <a:lnTo>
                  <a:pt x="443" y="270"/>
                </a:lnTo>
                <a:lnTo>
                  <a:pt x="443" y="270"/>
                </a:lnTo>
                <a:lnTo>
                  <a:pt x="438" y="272"/>
                </a:lnTo>
                <a:lnTo>
                  <a:pt x="436" y="275"/>
                </a:lnTo>
                <a:lnTo>
                  <a:pt x="436" y="275"/>
                </a:lnTo>
                <a:lnTo>
                  <a:pt x="433" y="275"/>
                </a:lnTo>
                <a:lnTo>
                  <a:pt x="433" y="277"/>
                </a:lnTo>
                <a:lnTo>
                  <a:pt x="433" y="277"/>
                </a:lnTo>
                <a:lnTo>
                  <a:pt x="431" y="279"/>
                </a:lnTo>
                <a:lnTo>
                  <a:pt x="431" y="279"/>
                </a:lnTo>
                <a:lnTo>
                  <a:pt x="429" y="284"/>
                </a:lnTo>
                <a:lnTo>
                  <a:pt x="431" y="284"/>
                </a:lnTo>
                <a:lnTo>
                  <a:pt x="431" y="286"/>
                </a:lnTo>
                <a:lnTo>
                  <a:pt x="431" y="291"/>
                </a:lnTo>
                <a:lnTo>
                  <a:pt x="431" y="291"/>
                </a:lnTo>
                <a:lnTo>
                  <a:pt x="429" y="291"/>
                </a:lnTo>
                <a:lnTo>
                  <a:pt x="429" y="291"/>
                </a:lnTo>
                <a:lnTo>
                  <a:pt x="426" y="294"/>
                </a:lnTo>
                <a:lnTo>
                  <a:pt x="424" y="294"/>
                </a:lnTo>
                <a:lnTo>
                  <a:pt x="421" y="291"/>
                </a:lnTo>
                <a:lnTo>
                  <a:pt x="407" y="286"/>
                </a:lnTo>
                <a:lnTo>
                  <a:pt x="407" y="286"/>
                </a:lnTo>
                <a:lnTo>
                  <a:pt x="405" y="284"/>
                </a:lnTo>
                <a:lnTo>
                  <a:pt x="405" y="284"/>
                </a:lnTo>
                <a:lnTo>
                  <a:pt x="405" y="284"/>
                </a:lnTo>
                <a:lnTo>
                  <a:pt x="405" y="282"/>
                </a:lnTo>
                <a:lnTo>
                  <a:pt x="405" y="277"/>
                </a:lnTo>
                <a:lnTo>
                  <a:pt x="405" y="275"/>
                </a:lnTo>
                <a:lnTo>
                  <a:pt x="405" y="275"/>
                </a:lnTo>
                <a:lnTo>
                  <a:pt x="403" y="275"/>
                </a:lnTo>
                <a:lnTo>
                  <a:pt x="398" y="275"/>
                </a:lnTo>
                <a:lnTo>
                  <a:pt x="395" y="277"/>
                </a:lnTo>
                <a:lnTo>
                  <a:pt x="395" y="277"/>
                </a:lnTo>
                <a:lnTo>
                  <a:pt x="393" y="279"/>
                </a:lnTo>
                <a:lnTo>
                  <a:pt x="391" y="279"/>
                </a:lnTo>
                <a:lnTo>
                  <a:pt x="388" y="279"/>
                </a:lnTo>
                <a:lnTo>
                  <a:pt x="388" y="277"/>
                </a:lnTo>
                <a:lnTo>
                  <a:pt x="386" y="277"/>
                </a:lnTo>
                <a:lnTo>
                  <a:pt x="386" y="275"/>
                </a:lnTo>
                <a:lnTo>
                  <a:pt x="384" y="275"/>
                </a:lnTo>
                <a:lnTo>
                  <a:pt x="367" y="272"/>
                </a:lnTo>
                <a:lnTo>
                  <a:pt x="360" y="270"/>
                </a:lnTo>
                <a:lnTo>
                  <a:pt x="357" y="270"/>
                </a:lnTo>
                <a:lnTo>
                  <a:pt x="355" y="270"/>
                </a:lnTo>
                <a:lnTo>
                  <a:pt x="350" y="272"/>
                </a:lnTo>
                <a:lnTo>
                  <a:pt x="348" y="275"/>
                </a:lnTo>
                <a:lnTo>
                  <a:pt x="346" y="275"/>
                </a:lnTo>
                <a:lnTo>
                  <a:pt x="343" y="275"/>
                </a:lnTo>
                <a:lnTo>
                  <a:pt x="341" y="275"/>
                </a:lnTo>
                <a:lnTo>
                  <a:pt x="336" y="272"/>
                </a:lnTo>
                <a:lnTo>
                  <a:pt x="336" y="272"/>
                </a:lnTo>
                <a:lnTo>
                  <a:pt x="334" y="272"/>
                </a:lnTo>
                <a:lnTo>
                  <a:pt x="329" y="275"/>
                </a:lnTo>
                <a:lnTo>
                  <a:pt x="327" y="277"/>
                </a:lnTo>
                <a:lnTo>
                  <a:pt x="324" y="277"/>
                </a:lnTo>
                <a:lnTo>
                  <a:pt x="324" y="277"/>
                </a:lnTo>
                <a:lnTo>
                  <a:pt x="322" y="279"/>
                </a:lnTo>
                <a:lnTo>
                  <a:pt x="320" y="279"/>
                </a:lnTo>
                <a:lnTo>
                  <a:pt x="320" y="279"/>
                </a:lnTo>
                <a:lnTo>
                  <a:pt x="315" y="282"/>
                </a:lnTo>
                <a:lnTo>
                  <a:pt x="310" y="279"/>
                </a:lnTo>
                <a:lnTo>
                  <a:pt x="305" y="277"/>
                </a:lnTo>
                <a:lnTo>
                  <a:pt x="303" y="277"/>
                </a:lnTo>
                <a:lnTo>
                  <a:pt x="301" y="277"/>
                </a:lnTo>
                <a:lnTo>
                  <a:pt x="298" y="277"/>
                </a:lnTo>
                <a:lnTo>
                  <a:pt x="298" y="279"/>
                </a:lnTo>
                <a:lnTo>
                  <a:pt x="296" y="279"/>
                </a:lnTo>
                <a:lnTo>
                  <a:pt x="293" y="279"/>
                </a:lnTo>
                <a:lnTo>
                  <a:pt x="284" y="277"/>
                </a:lnTo>
                <a:lnTo>
                  <a:pt x="279" y="277"/>
                </a:lnTo>
                <a:lnTo>
                  <a:pt x="267" y="279"/>
                </a:lnTo>
                <a:lnTo>
                  <a:pt x="256" y="272"/>
                </a:lnTo>
                <a:lnTo>
                  <a:pt x="246" y="265"/>
                </a:lnTo>
                <a:lnTo>
                  <a:pt x="244" y="265"/>
                </a:lnTo>
                <a:lnTo>
                  <a:pt x="244" y="265"/>
                </a:lnTo>
                <a:lnTo>
                  <a:pt x="239" y="265"/>
                </a:lnTo>
                <a:lnTo>
                  <a:pt x="237" y="265"/>
                </a:lnTo>
                <a:lnTo>
                  <a:pt x="237" y="268"/>
                </a:lnTo>
                <a:lnTo>
                  <a:pt x="237" y="270"/>
                </a:lnTo>
                <a:lnTo>
                  <a:pt x="237" y="272"/>
                </a:lnTo>
                <a:lnTo>
                  <a:pt x="237" y="275"/>
                </a:lnTo>
                <a:lnTo>
                  <a:pt x="234" y="275"/>
                </a:lnTo>
                <a:lnTo>
                  <a:pt x="232" y="275"/>
                </a:lnTo>
                <a:lnTo>
                  <a:pt x="225" y="277"/>
                </a:lnTo>
                <a:lnTo>
                  <a:pt x="222" y="277"/>
                </a:lnTo>
                <a:lnTo>
                  <a:pt x="218" y="279"/>
                </a:lnTo>
                <a:lnTo>
                  <a:pt x="218" y="279"/>
                </a:lnTo>
                <a:lnTo>
                  <a:pt x="215" y="279"/>
                </a:lnTo>
                <a:lnTo>
                  <a:pt x="215" y="277"/>
                </a:lnTo>
                <a:lnTo>
                  <a:pt x="215" y="275"/>
                </a:lnTo>
                <a:lnTo>
                  <a:pt x="215" y="272"/>
                </a:lnTo>
                <a:lnTo>
                  <a:pt x="215" y="272"/>
                </a:lnTo>
                <a:lnTo>
                  <a:pt x="215" y="270"/>
                </a:lnTo>
                <a:lnTo>
                  <a:pt x="215" y="268"/>
                </a:lnTo>
                <a:lnTo>
                  <a:pt x="213" y="268"/>
                </a:lnTo>
                <a:lnTo>
                  <a:pt x="213" y="265"/>
                </a:lnTo>
                <a:lnTo>
                  <a:pt x="211" y="268"/>
                </a:lnTo>
                <a:lnTo>
                  <a:pt x="206" y="272"/>
                </a:lnTo>
                <a:lnTo>
                  <a:pt x="201" y="275"/>
                </a:lnTo>
                <a:lnTo>
                  <a:pt x="201" y="275"/>
                </a:lnTo>
                <a:lnTo>
                  <a:pt x="199" y="275"/>
                </a:lnTo>
                <a:lnTo>
                  <a:pt x="199" y="272"/>
                </a:lnTo>
                <a:lnTo>
                  <a:pt x="199" y="270"/>
                </a:lnTo>
                <a:lnTo>
                  <a:pt x="201" y="268"/>
                </a:lnTo>
                <a:lnTo>
                  <a:pt x="201" y="265"/>
                </a:lnTo>
                <a:lnTo>
                  <a:pt x="201" y="265"/>
                </a:lnTo>
                <a:lnTo>
                  <a:pt x="201" y="263"/>
                </a:lnTo>
                <a:lnTo>
                  <a:pt x="199" y="258"/>
                </a:lnTo>
                <a:lnTo>
                  <a:pt x="199" y="256"/>
                </a:lnTo>
                <a:lnTo>
                  <a:pt x="196" y="253"/>
                </a:lnTo>
                <a:lnTo>
                  <a:pt x="194" y="251"/>
                </a:lnTo>
                <a:lnTo>
                  <a:pt x="192" y="251"/>
                </a:lnTo>
                <a:lnTo>
                  <a:pt x="192" y="251"/>
                </a:lnTo>
                <a:lnTo>
                  <a:pt x="189" y="253"/>
                </a:lnTo>
                <a:lnTo>
                  <a:pt x="189" y="256"/>
                </a:lnTo>
                <a:lnTo>
                  <a:pt x="189" y="258"/>
                </a:lnTo>
                <a:lnTo>
                  <a:pt x="189" y="260"/>
                </a:lnTo>
                <a:lnTo>
                  <a:pt x="189" y="263"/>
                </a:lnTo>
                <a:lnTo>
                  <a:pt x="189" y="263"/>
                </a:lnTo>
                <a:lnTo>
                  <a:pt x="189" y="263"/>
                </a:lnTo>
                <a:lnTo>
                  <a:pt x="189" y="265"/>
                </a:lnTo>
                <a:lnTo>
                  <a:pt x="187" y="265"/>
                </a:lnTo>
                <a:lnTo>
                  <a:pt x="187" y="265"/>
                </a:lnTo>
                <a:lnTo>
                  <a:pt x="184" y="263"/>
                </a:lnTo>
                <a:lnTo>
                  <a:pt x="182" y="260"/>
                </a:lnTo>
                <a:lnTo>
                  <a:pt x="180" y="260"/>
                </a:lnTo>
                <a:lnTo>
                  <a:pt x="170" y="258"/>
                </a:lnTo>
                <a:lnTo>
                  <a:pt x="170" y="258"/>
                </a:lnTo>
                <a:lnTo>
                  <a:pt x="168" y="256"/>
                </a:lnTo>
                <a:lnTo>
                  <a:pt x="168" y="253"/>
                </a:lnTo>
                <a:lnTo>
                  <a:pt x="170" y="253"/>
                </a:lnTo>
                <a:lnTo>
                  <a:pt x="170" y="251"/>
                </a:lnTo>
                <a:lnTo>
                  <a:pt x="168" y="251"/>
                </a:lnTo>
                <a:lnTo>
                  <a:pt x="165" y="251"/>
                </a:lnTo>
                <a:lnTo>
                  <a:pt x="163" y="251"/>
                </a:lnTo>
                <a:lnTo>
                  <a:pt x="161" y="251"/>
                </a:lnTo>
                <a:lnTo>
                  <a:pt x="161" y="253"/>
                </a:lnTo>
                <a:lnTo>
                  <a:pt x="158" y="253"/>
                </a:lnTo>
                <a:lnTo>
                  <a:pt x="154" y="251"/>
                </a:lnTo>
                <a:lnTo>
                  <a:pt x="149" y="251"/>
                </a:lnTo>
                <a:lnTo>
                  <a:pt x="147" y="253"/>
                </a:lnTo>
                <a:lnTo>
                  <a:pt x="147" y="253"/>
                </a:lnTo>
                <a:lnTo>
                  <a:pt x="144" y="256"/>
                </a:lnTo>
                <a:lnTo>
                  <a:pt x="144" y="258"/>
                </a:lnTo>
                <a:lnTo>
                  <a:pt x="142" y="260"/>
                </a:lnTo>
                <a:lnTo>
                  <a:pt x="142" y="260"/>
                </a:lnTo>
                <a:lnTo>
                  <a:pt x="139" y="260"/>
                </a:lnTo>
                <a:lnTo>
                  <a:pt x="137" y="258"/>
                </a:lnTo>
                <a:lnTo>
                  <a:pt x="137" y="256"/>
                </a:lnTo>
                <a:lnTo>
                  <a:pt x="137" y="253"/>
                </a:lnTo>
                <a:lnTo>
                  <a:pt x="137" y="253"/>
                </a:lnTo>
                <a:lnTo>
                  <a:pt x="137" y="251"/>
                </a:lnTo>
                <a:lnTo>
                  <a:pt x="137" y="249"/>
                </a:lnTo>
                <a:lnTo>
                  <a:pt x="137" y="249"/>
                </a:lnTo>
                <a:lnTo>
                  <a:pt x="137" y="246"/>
                </a:lnTo>
                <a:lnTo>
                  <a:pt x="139" y="244"/>
                </a:lnTo>
                <a:lnTo>
                  <a:pt x="142" y="241"/>
                </a:lnTo>
                <a:lnTo>
                  <a:pt x="149" y="237"/>
                </a:lnTo>
                <a:lnTo>
                  <a:pt x="151" y="237"/>
                </a:lnTo>
                <a:lnTo>
                  <a:pt x="151" y="234"/>
                </a:lnTo>
                <a:lnTo>
                  <a:pt x="151" y="232"/>
                </a:lnTo>
                <a:lnTo>
                  <a:pt x="149" y="230"/>
                </a:lnTo>
                <a:lnTo>
                  <a:pt x="142" y="227"/>
                </a:lnTo>
                <a:lnTo>
                  <a:pt x="139" y="225"/>
                </a:lnTo>
                <a:lnTo>
                  <a:pt x="137" y="225"/>
                </a:lnTo>
                <a:lnTo>
                  <a:pt x="135" y="227"/>
                </a:lnTo>
                <a:lnTo>
                  <a:pt x="135" y="230"/>
                </a:lnTo>
                <a:lnTo>
                  <a:pt x="132" y="230"/>
                </a:lnTo>
                <a:lnTo>
                  <a:pt x="132" y="227"/>
                </a:lnTo>
                <a:lnTo>
                  <a:pt x="130" y="225"/>
                </a:lnTo>
                <a:lnTo>
                  <a:pt x="130" y="222"/>
                </a:lnTo>
                <a:lnTo>
                  <a:pt x="128" y="222"/>
                </a:lnTo>
                <a:lnTo>
                  <a:pt x="125" y="222"/>
                </a:lnTo>
                <a:lnTo>
                  <a:pt x="125" y="225"/>
                </a:lnTo>
                <a:lnTo>
                  <a:pt x="125" y="227"/>
                </a:lnTo>
                <a:lnTo>
                  <a:pt x="123" y="227"/>
                </a:lnTo>
                <a:lnTo>
                  <a:pt x="123" y="227"/>
                </a:lnTo>
                <a:lnTo>
                  <a:pt x="118" y="227"/>
                </a:lnTo>
                <a:lnTo>
                  <a:pt x="113" y="230"/>
                </a:lnTo>
                <a:lnTo>
                  <a:pt x="111" y="230"/>
                </a:lnTo>
                <a:lnTo>
                  <a:pt x="109" y="230"/>
                </a:lnTo>
                <a:lnTo>
                  <a:pt x="106" y="230"/>
                </a:lnTo>
                <a:lnTo>
                  <a:pt x="102" y="232"/>
                </a:lnTo>
                <a:lnTo>
                  <a:pt x="92" y="232"/>
                </a:lnTo>
                <a:lnTo>
                  <a:pt x="90" y="232"/>
                </a:lnTo>
                <a:lnTo>
                  <a:pt x="87" y="230"/>
                </a:lnTo>
                <a:lnTo>
                  <a:pt x="85" y="227"/>
                </a:lnTo>
                <a:lnTo>
                  <a:pt x="83" y="225"/>
                </a:lnTo>
                <a:lnTo>
                  <a:pt x="83" y="222"/>
                </a:lnTo>
                <a:lnTo>
                  <a:pt x="83" y="222"/>
                </a:lnTo>
                <a:lnTo>
                  <a:pt x="83" y="220"/>
                </a:lnTo>
                <a:lnTo>
                  <a:pt x="80" y="218"/>
                </a:lnTo>
                <a:lnTo>
                  <a:pt x="78" y="215"/>
                </a:lnTo>
                <a:lnTo>
                  <a:pt x="64" y="208"/>
                </a:lnTo>
                <a:lnTo>
                  <a:pt x="64" y="206"/>
                </a:lnTo>
                <a:lnTo>
                  <a:pt x="64" y="204"/>
                </a:lnTo>
                <a:lnTo>
                  <a:pt x="64" y="204"/>
                </a:lnTo>
                <a:lnTo>
                  <a:pt x="66" y="201"/>
                </a:lnTo>
                <a:lnTo>
                  <a:pt x="64" y="201"/>
                </a:lnTo>
                <a:lnTo>
                  <a:pt x="64" y="199"/>
                </a:lnTo>
                <a:lnTo>
                  <a:pt x="61" y="199"/>
                </a:lnTo>
                <a:lnTo>
                  <a:pt x="59" y="201"/>
                </a:lnTo>
                <a:lnTo>
                  <a:pt x="59" y="201"/>
                </a:lnTo>
                <a:lnTo>
                  <a:pt x="56" y="204"/>
                </a:lnTo>
                <a:lnTo>
                  <a:pt x="54" y="204"/>
                </a:lnTo>
                <a:lnTo>
                  <a:pt x="52" y="201"/>
                </a:lnTo>
                <a:lnTo>
                  <a:pt x="49" y="199"/>
                </a:lnTo>
                <a:lnTo>
                  <a:pt x="47" y="196"/>
                </a:lnTo>
                <a:lnTo>
                  <a:pt x="47" y="194"/>
                </a:lnTo>
                <a:lnTo>
                  <a:pt x="42" y="192"/>
                </a:lnTo>
                <a:lnTo>
                  <a:pt x="40" y="192"/>
                </a:lnTo>
                <a:lnTo>
                  <a:pt x="38" y="192"/>
                </a:lnTo>
                <a:lnTo>
                  <a:pt x="30" y="192"/>
                </a:lnTo>
                <a:lnTo>
                  <a:pt x="21" y="196"/>
                </a:lnTo>
                <a:lnTo>
                  <a:pt x="19" y="196"/>
                </a:lnTo>
                <a:lnTo>
                  <a:pt x="16" y="196"/>
                </a:lnTo>
                <a:lnTo>
                  <a:pt x="14" y="196"/>
                </a:lnTo>
                <a:lnTo>
                  <a:pt x="11" y="194"/>
                </a:lnTo>
                <a:lnTo>
                  <a:pt x="7" y="189"/>
                </a:lnTo>
                <a:lnTo>
                  <a:pt x="4" y="187"/>
                </a:lnTo>
                <a:lnTo>
                  <a:pt x="9" y="189"/>
                </a:lnTo>
                <a:lnTo>
                  <a:pt x="9" y="187"/>
                </a:lnTo>
                <a:lnTo>
                  <a:pt x="0" y="180"/>
                </a:lnTo>
                <a:lnTo>
                  <a:pt x="0" y="177"/>
                </a:lnTo>
                <a:lnTo>
                  <a:pt x="2" y="168"/>
                </a:lnTo>
                <a:lnTo>
                  <a:pt x="2" y="156"/>
                </a:lnTo>
                <a:lnTo>
                  <a:pt x="2" y="147"/>
                </a:lnTo>
                <a:lnTo>
                  <a:pt x="9" y="142"/>
                </a:lnTo>
                <a:lnTo>
                  <a:pt x="4" y="135"/>
                </a:lnTo>
                <a:lnTo>
                  <a:pt x="2" y="130"/>
                </a:lnTo>
                <a:lnTo>
                  <a:pt x="2" y="118"/>
                </a:lnTo>
                <a:lnTo>
                  <a:pt x="0" y="106"/>
                </a:lnTo>
                <a:lnTo>
                  <a:pt x="0" y="102"/>
                </a:lnTo>
                <a:lnTo>
                  <a:pt x="2" y="97"/>
                </a:lnTo>
                <a:lnTo>
                  <a:pt x="4" y="87"/>
                </a:lnTo>
                <a:lnTo>
                  <a:pt x="7" y="83"/>
                </a:lnTo>
                <a:lnTo>
                  <a:pt x="7" y="78"/>
                </a:lnTo>
                <a:lnTo>
                  <a:pt x="7" y="71"/>
                </a:lnTo>
                <a:lnTo>
                  <a:pt x="4" y="61"/>
                </a:lnTo>
                <a:lnTo>
                  <a:pt x="4" y="59"/>
                </a:lnTo>
                <a:lnTo>
                  <a:pt x="4" y="57"/>
                </a:lnTo>
                <a:lnTo>
                  <a:pt x="7" y="54"/>
                </a:lnTo>
                <a:lnTo>
                  <a:pt x="9" y="54"/>
                </a:lnTo>
                <a:lnTo>
                  <a:pt x="11" y="52"/>
                </a:lnTo>
                <a:lnTo>
                  <a:pt x="16" y="52"/>
                </a:lnTo>
                <a:lnTo>
                  <a:pt x="19" y="50"/>
                </a:lnTo>
                <a:lnTo>
                  <a:pt x="23" y="42"/>
                </a:lnTo>
                <a:lnTo>
                  <a:pt x="28" y="38"/>
                </a:lnTo>
                <a:lnTo>
                  <a:pt x="61" y="23"/>
                </a:lnTo>
                <a:lnTo>
                  <a:pt x="64" y="23"/>
                </a:lnTo>
                <a:lnTo>
                  <a:pt x="68" y="21"/>
                </a:lnTo>
                <a:lnTo>
                  <a:pt x="97" y="16"/>
                </a:lnTo>
                <a:lnTo>
                  <a:pt x="125" y="7"/>
                </a:lnTo>
                <a:lnTo>
                  <a:pt x="125" y="7"/>
                </a:lnTo>
                <a:lnTo>
                  <a:pt x="128" y="7"/>
                </a:lnTo>
                <a:lnTo>
                  <a:pt x="137" y="7"/>
                </a:lnTo>
                <a:lnTo>
                  <a:pt x="151" y="5"/>
                </a:lnTo>
                <a:lnTo>
                  <a:pt x="158" y="2"/>
                </a:lnTo>
                <a:lnTo>
                  <a:pt x="161" y="0"/>
                </a:lnTo>
                <a:lnTo>
                  <a:pt x="161" y="0"/>
                </a:lnTo>
                <a:lnTo>
                  <a:pt x="163" y="5"/>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18" name="Google Shape;4490;p187">
            <a:extLst>
              <a:ext uri="{FF2B5EF4-FFF2-40B4-BE49-F238E27FC236}">
                <a16:creationId xmlns:a16="http://schemas.microsoft.com/office/drawing/2014/main" id="{34E06181-308B-DBA4-0B55-2DA0A34626EF}"/>
              </a:ext>
            </a:extLst>
          </p:cNvPr>
          <p:cNvSpPr/>
          <p:nvPr/>
        </p:nvSpPr>
        <p:spPr>
          <a:xfrm>
            <a:off x="8016661" y="4480301"/>
            <a:ext cx="1212431" cy="1102909"/>
          </a:xfrm>
          <a:custGeom>
            <a:avLst/>
            <a:gdLst/>
            <a:ahLst/>
            <a:cxnLst/>
            <a:rect l="l" t="t" r="r" b="b"/>
            <a:pathLst>
              <a:path w="631" h="574" extrusionOk="0">
                <a:moveTo>
                  <a:pt x="313" y="5"/>
                </a:moveTo>
                <a:lnTo>
                  <a:pt x="313" y="5"/>
                </a:lnTo>
                <a:lnTo>
                  <a:pt x="318" y="2"/>
                </a:lnTo>
                <a:lnTo>
                  <a:pt x="320" y="2"/>
                </a:lnTo>
                <a:lnTo>
                  <a:pt x="325" y="5"/>
                </a:lnTo>
                <a:lnTo>
                  <a:pt x="327" y="7"/>
                </a:lnTo>
                <a:lnTo>
                  <a:pt x="332" y="10"/>
                </a:lnTo>
                <a:lnTo>
                  <a:pt x="337" y="14"/>
                </a:lnTo>
                <a:lnTo>
                  <a:pt x="339" y="17"/>
                </a:lnTo>
                <a:lnTo>
                  <a:pt x="339" y="19"/>
                </a:lnTo>
                <a:lnTo>
                  <a:pt x="339" y="19"/>
                </a:lnTo>
                <a:lnTo>
                  <a:pt x="342" y="21"/>
                </a:lnTo>
                <a:lnTo>
                  <a:pt x="344" y="21"/>
                </a:lnTo>
                <a:lnTo>
                  <a:pt x="346" y="24"/>
                </a:lnTo>
                <a:lnTo>
                  <a:pt x="349" y="26"/>
                </a:lnTo>
                <a:lnTo>
                  <a:pt x="349" y="26"/>
                </a:lnTo>
                <a:lnTo>
                  <a:pt x="351" y="26"/>
                </a:lnTo>
                <a:lnTo>
                  <a:pt x="351" y="29"/>
                </a:lnTo>
                <a:lnTo>
                  <a:pt x="356" y="29"/>
                </a:lnTo>
                <a:lnTo>
                  <a:pt x="365" y="24"/>
                </a:lnTo>
                <a:lnTo>
                  <a:pt x="375" y="19"/>
                </a:lnTo>
                <a:lnTo>
                  <a:pt x="375" y="19"/>
                </a:lnTo>
                <a:lnTo>
                  <a:pt x="377" y="19"/>
                </a:lnTo>
                <a:lnTo>
                  <a:pt x="380" y="19"/>
                </a:lnTo>
                <a:lnTo>
                  <a:pt x="380" y="21"/>
                </a:lnTo>
                <a:lnTo>
                  <a:pt x="380" y="21"/>
                </a:lnTo>
                <a:lnTo>
                  <a:pt x="382" y="21"/>
                </a:lnTo>
                <a:lnTo>
                  <a:pt x="387" y="19"/>
                </a:lnTo>
                <a:lnTo>
                  <a:pt x="387" y="19"/>
                </a:lnTo>
                <a:lnTo>
                  <a:pt x="389" y="17"/>
                </a:lnTo>
                <a:lnTo>
                  <a:pt x="399" y="17"/>
                </a:lnTo>
                <a:lnTo>
                  <a:pt x="401" y="21"/>
                </a:lnTo>
                <a:lnTo>
                  <a:pt x="403" y="36"/>
                </a:lnTo>
                <a:lnTo>
                  <a:pt x="403" y="40"/>
                </a:lnTo>
                <a:lnTo>
                  <a:pt x="406" y="43"/>
                </a:lnTo>
                <a:lnTo>
                  <a:pt x="413" y="55"/>
                </a:lnTo>
                <a:lnTo>
                  <a:pt x="415" y="59"/>
                </a:lnTo>
                <a:lnTo>
                  <a:pt x="415" y="62"/>
                </a:lnTo>
                <a:lnTo>
                  <a:pt x="415" y="64"/>
                </a:lnTo>
                <a:lnTo>
                  <a:pt x="413" y="78"/>
                </a:lnTo>
                <a:lnTo>
                  <a:pt x="413" y="81"/>
                </a:lnTo>
                <a:lnTo>
                  <a:pt x="410" y="83"/>
                </a:lnTo>
                <a:lnTo>
                  <a:pt x="413" y="83"/>
                </a:lnTo>
                <a:lnTo>
                  <a:pt x="415" y="85"/>
                </a:lnTo>
                <a:lnTo>
                  <a:pt x="418" y="85"/>
                </a:lnTo>
                <a:lnTo>
                  <a:pt x="418" y="88"/>
                </a:lnTo>
                <a:lnTo>
                  <a:pt x="418" y="95"/>
                </a:lnTo>
                <a:lnTo>
                  <a:pt x="420" y="97"/>
                </a:lnTo>
                <a:lnTo>
                  <a:pt x="420" y="97"/>
                </a:lnTo>
                <a:lnTo>
                  <a:pt x="422" y="100"/>
                </a:lnTo>
                <a:lnTo>
                  <a:pt x="425" y="100"/>
                </a:lnTo>
                <a:lnTo>
                  <a:pt x="425" y="95"/>
                </a:lnTo>
                <a:lnTo>
                  <a:pt x="427" y="93"/>
                </a:lnTo>
                <a:lnTo>
                  <a:pt x="429" y="93"/>
                </a:lnTo>
                <a:lnTo>
                  <a:pt x="439" y="90"/>
                </a:lnTo>
                <a:lnTo>
                  <a:pt x="441" y="90"/>
                </a:lnTo>
                <a:lnTo>
                  <a:pt x="444" y="90"/>
                </a:lnTo>
                <a:lnTo>
                  <a:pt x="444" y="90"/>
                </a:lnTo>
                <a:lnTo>
                  <a:pt x="446" y="93"/>
                </a:lnTo>
                <a:lnTo>
                  <a:pt x="446" y="93"/>
                </a:lnTo>
                <a:lnTo>
                  <a:pt x="448" y="93"/>
                </a:lnTo>
                <a:lnTo>
                  <a:pt x="448" y="93"/>
                </a:lnTo>
                <a:lnTo>
                  <a:pt x="451" y="93"/>
                </a:lnTo>
                <a:lnTo>
                  <a:pt x="451" y="93"/>
                </a:lnTo>
                <a:lnTo>
                  <a:pt x="453" y="93"/>
                </a:lnTo>
                <a:lnTo>
                  <a:pt x="453" y="93"/>
                </a:lnTo>
                <a:lnTo>
                  <a:pt x="460" y="93"/>
                </a:lnTo>
                <a:lnTo>
                  <a:pt x="465" y="90"/>
                </a:lnTo>
                <a:lnTo>
                  <a:pt x="467" y="90"/>
                </a:lnTo>
                <a:lnTo>
                  <a:pt x="470" y="88"/>
                </a:lnTo>
                <a:lnTo>
                  <a:pt x="472" y="85"/>
                </a:lnTo>
                <a:lnTo>
                  <a:pt x="477" y="81"/>
                </a:lnTo>
                <a:lnTo>
                  <a:pt x="479" y="78"/>
                </a:lnTo>
                <a:lnTo>
                  <a:pt x="479" y="76"/>
                </a:lnTo>
                <a:lnTo>
                  <a:pt x="479" y="76"/>
                </a:lnTo>
                <a:lnTo>
                  <a:pt x="479" y="71"/>
                </a:lnTo>
                <a:lnTo>
                  <a:pt x="481" y="69"/>
                </a:lnTo>
                <a:lnTo>
                  <a:pt x="481" y="66"/>
                </a:lnTo>
                <a:lnTo>
                  <a:pt x="486" y="59"/>
                </a:lnTo>
                <a:lnTo>
                  <a:pt x="486" y="59"/>
                </a:lnTo>
                <a:lnTo>
                  <a:pt x="486" y="57"/>
                </a:lnTo>
                <a:lnTo>
                  <a:pt x="489" y="55"/>
                </a:lnTo>
                <a:lnTo>
                  <a:pt x="489" y="52"/>
                </a:lnTo>
                <a:lnTo>
                  <a:pt x="489" y="50"/>
                </a:lnTo>
                <a:lnTo>
                  <a:pt x="510" y="26"/>
                </a:lnTo>
                <a:lnTo>
                  <a:pt x="512" y="26"/>
                </a:lnTo>
                <a:lnTo>
                  <a:pt x="512" y="29"/>
                </a:lnTo>
                <a:lnTo>
                  <a:pt x="515" y="29"/>
                </a:lnTo>
                <a:lnTo>
                  <a:pt x="515" y="31"/>
                </a:lnTo>
                <a:lnTo>
                  <a:pt x="517" y="33"/>
                </a:lnTo>
                <a:lnTo>
                  <a:pt x="519" y="36"/>
                </a:lnTo>
                <a:lnTo>
                  <a:pt x="519" y="38"/>
                </a:lnTo>
                <a:lnTo>
                  <a:pt x="519" y="38"/>
                </a:lnTo>
                <a:lnTo>
                  <a:pt x="519" y="40"/>
                </a:lnTo>
                <a:lnTo>
                  <a:pt x="519" y="43"/>
                </a:lnTo>
                <a:lnTo>
                  <a:pt x="519" y="43"/>
                </a:lnTo>
                <a:lnTo>
                  <a:pt x="519" y="45"/>
                </a:lnTo>
                <a:lnTo>
                  <a:pt x="524" y="43"/>
                </a:lnTo>
                <a:lnTo>
                  <a:pt x="527" y="43"/>
                </a:lnTo>
                <a:lnTo>
                  <a:pt x="527" y="43"/>
                </a:lnTo>
                <a:lnTo>
                  <a:pt x="529" y="43"/>
                </a:lnTo>
                <a:lnTo>
                  <a:pt x="531" y="48"/>
                </a:lnTo>
                <a:lnTo>
                  <a:pt x="534" y="52"/>
                </a:lnTo>
                <a:lnTo>
                  <a:pt x="534" y="52"/>
                </a:lnTo>
                <a:lnTo>
                  <a:pt x="536" y="57"/>
                </a:lnTo>
                <a:lnTo>
                  <a:pt x="536" y="59"/>
                </a:lnTo>
                <a:lnTo>
                  <a:pt x="538" y="62"/>
                </a:lnTo>
                <a:lnTo>
                  <a:pt x="538" y="62"/>
                </a:lnTo>
                <a:lnTo>
                  <a:pt x="543" y="62"/>
                </a:lnTo>
                <a:lnTo>
                  <a:pt x="543" y="64"/>
                </a:lnTo>
                <a:lnTo>
                  <a:pt x="545" y="64"/>
                </a:lnTo>
                <a:lnTo>
                  <a:pt x="545" y="64"/>
                </a:lnTo>
                <a:lnTo>
                  <a:pt x="545" y="66"/>
                </a:lnTo>
                <a:lnTo>
                  <a:pt x="543" y="66"/>
                </a:lnTo>
                <a:lnTo>
                  <a:pt x="541" y="69"/>
                </a:lnTo>
                <a:lnTo>
                  <a:pt x="541" y="69"/>
                </a:lnTo>
                <a:lnTo>
                  <a:pt x="541" y="71"/>
                </a:lnTo>
                <a:lnTo>
                  <a:pt x="543" y="71"/>
                </a:lnTo>
                <a:lnTo>
                  <a:pt x="543" y="74"/>
                </a:lnTo>
                <a:lnTo>
                  <a:pt x="543" y="76"/>
                </a:lnTo>
                <a:lnTo>
                  <a:pt x="543" y="81"/>
                </a:lnTo>
                <a:lnTo>
                  <a:pt x="543" y="81"/>
                </a:lnTo>
                <a:lnTo>
                  <a:pt x="545" y="85"/>
                </a:lnTo>
                <a:lnTo>
                  <a:pt x="545" y="88"/>
                </a:lnTo>
                <a:lnTo>
                  <a:pt x="545" y="90"/>
                </a:lnTo>
                <a:lnTo>
                  <a:pt x="548" y="90"/>
                </a:lnTo>
                <a:lnTo>
                  <a:pt x="553" y="95"/>
                </a:lnTo>
                <a:lnTo>
                  <a:pt x="567" y="114"/>
                </a:lnTo>
                <a:lnTo>
                  <a:pt x="572" y="121"/>
                </a:lnTo>
                <a:lnTo>
                  <a:pt x="572" y="121"/>
                </a:lnTo>
                <a:lnTo>
                  <a:pt x="572" y="123"/>
                </a:lnTo>
                <a:lnTo>
                  <a:pt x="569" y="126"/>
                </a:lnTo>
                <a:lnTo>
                  <a:pt x="569" y="128"/>
                </a:lnTo>
                <a:lnTo>
                  <a:pt x="572" y="130"/>
                </a:lnTo>
                <a:lnTo>
                  <a:pt x="572" y="133"/>
                </a:lnTo>
                <a:lnTo>
                  <a:pt x="574" y="135"/>
                </a:lnTo>
                <a:lnTo>
                  <a:pt x="579" y="145"/>
                </a:lnTo>
                <a:lnTo>
                  <a:pt x="581" y="145"/>
                </a:lnTo>
                <a:lnTo>
                  <a:pt x="581" y="147"/>
                </a:lnTo>
                <a:lnTo>
                  <a:pt x="581" y="149"/>
                </a:lnTo>
                <a:lnTo>
                  <a:pt x="579" y="152"/>
                </a:lnTo>
                <a:lnTo>
                  <a:pt x="579" y="152"/>
                </a:lnTo>
                <a:lnTo>
                  <a:pt x="579" y="154"/>
                </a:lnTo>
                <a:lnTo>
                  <a:pt x="579" y="157"/>
                </a:lnTo>
                <a:lnTo>
                  <a:pt x="579" y="157"/>
                </a:lnTo>
                <a:lnTo>
                  <a:pt x="579" y="159"/>
                </a:lnTo>
                <a:lnTo>
                  <a:pt x="579" y="161"/>
                </a:lnTo>
                <a:lnTo>
                  <a:pt x="579" y="164"/>
                </a:lnTo>
                <a:lnTo>
                  <a:pt x="579" y="168"/>
                </a:lnTo>
                <a:lnTo>
                  <a:pt x="581" y="171"/>
                </a:lnTo>
                <a:lnTo>
                  <a:pt x="581" y="173"/>
                </a:lnTo>
                <a:lnTo>
                  <a:pt x="581" y="175"/>
                </a:lnTo>
                <a:lnTo>
                  <a:pt x="579" y="180"/>
                </a:lnTo>
                <a:lnTo>
                  <a:pt x="579" y="183"/>
                </a:lnTo>
                <a:lnTo>
                  <a:pt x="576" y="185"/>
                </a:lnTo>
                <a:lnTo>
                  <a:pt x="579" y="185"/>
                </a:lnTo>
                <a:lnTo>
                  <a:pt x="581" y="185"/>
                </a:lnTo>
                <a:lnTo>
                  <a:pt x="586" y="187"/>
                </a:lnTo>
                <a:lnTo>
                  <a:pt x="591" y="192"/>
                </a:lnTo>
                <a:lnTo>
                  <a:pt x="593" y="192"/>
                </a:lnTo>
                <a:lnTo>
                  <a:pt x="595" y="194"/>
                </a:lnTo>
                <a:lnTo>
                  <a:pt x="595" y="194"/>
                </a:lnTo>
                <a:lnTo>
                  <a:pt x="595" y="197"/>
                </a:lnTo>
                <a:lnTo>
                  <a:pt x="595" y="199"/>
                </a:lnTo>
                <a:lnTo>
                  <a:pt x="595" y="199"/>
                </a:lnTo>
                <a:lnTo>
                  <a:pt x="598" y="202"/>
                </a:lnTo>
                <a:lnTo>
                  <a:pt x="598" y="202"/>
                </a:lnTo>
                <a:lnTo>
                  <a:pt x="612" y="199"/>
                </a:lnTo>
                <a:lnTo>
                  <a:pt x="614" y="199"/>
                </a:lnTo>
                <a:lnTo>
                  <a:pt x="617" y="202"/>
                </a:lnTo>
                <a:lnTo>
                  <a:pt x="617" y="202"/>
                </a:lnTo>
                <a:lnTo>
                  <a:pt x="619" y="204"/>
                </a:lnTo>
                <a:lnTo>
                  <a:pt x="619" y="206"/>
                </a:lnTo>
                <a:lnTo>
                  <a:pt x="614" y="211"/>
                </a:lnTo>
                <a:lnTo>
                  <a:pt x="612" y="216"/>
                </a:lnTo>
                <a:lnTo>
                  <a:pt x="612" y="216"/>
                </a:lnTo>
                <a:lnTo>
                  <a:pt x="612" y="220"/>
                </a:lnTo>
                <a:lnTo>
                  <a:pt x="612" y="220"/>
                </a:lnTo>
                <a:lnTo>
                  <a:pt x="609" y="223"/>
                </a:lnTo>
                <a:lnTo>
                  <a:pt x="607" y="225"/>
                </a:lnTo>
                <a:lnTo>
                  <a:pt x="605" y="225"/>
                </a:lnTo>
                <a:lnTo>
                  <a:pt x="605" y="228"/>
                </a:lnTo>
                <a:lnTo>
                  <a:pt x="605" y="228"/>
                </a:lnTo>
                <a:lnTo>
                  <a:pt x="607" y="228"/>
                </a:lnTo>
                <a:lnTo>
                  <a:pt x="607" y="230"/>
                </a:lnTo>
                <a:lnTo>
                  <a:pt x="609" y="230"/>
                </a:lnTo>
                <a:lnTo>
                  <a:pt x="612" y="230"/>
                </a:lnTo>
                <a:lnTo>
                  <a:pt x="612" y="230"/>
                </a:lnTo>
                <a:lnTo>
                  <a:pt x="614" y="230"/>
                </a:lnTo>
                <a:lnTo>
                  <a:pt x="614" y="232"/>
                </a:lnTo>
                <a:lnTo>
                  <a:pt x="617" y="232"/>
                </a:lnTo>
                <a:lnTo>
                  <a:pt x="617" y="232"/>
                </a:lnTo>
                <a:lnTo>
                  <a:pt x="619" y="232"/>
                </a:lnTo>
                <a:lnTo>
                  <a:pt x="621" y="232"/>
                </a:lnTo>
                <a:lnTo>
                  <a:pt x="624" y="235"/>
                </a:lnTo>
                <a:lnTo>
                  <a:pt x="626" y="237"/>
                </a:lnTo>
                <a:lnTo>
                  <a:pt x="628" y="239"/>
                </a:lnTo>
                <a:lnTo>
                  <a:pt x="631" y="239"/>
                </a:lnTo>
                <a:lnTo>
                  <a:pt x="631" y="242"/>
                </a:lnTo>
                <a:lnTo>
                  <a:pt x="631" y="244"/>
                </a:lnTo>
                <a:lnTo>
                  <a:pt x="631" y="244"/>
                </a:lnTo>
                <a:lnTo>
                  <a:pt x="631" y="244"/>
                </a:lnTo>
                <a:lnTo>
                  <a:pt x="631" y="247"/>
                </a:lnTo>
                <a:lnTo>
                  <a:pt x="626" y="251"/>
                </a:lnTo>
                <a:lnTo>
                  <a:pt x="624" y="254"/>
                </a:lnTo>
                <a:lnTo>
                  <a:pt x="621" y="254"/>
                </a:lnTo>
                <a:lnTo>
                  <a:pt x="619" y="256"/>
                </a:lnTo>
                <a:lnTo>
                  <a:pt x="617" y="258"/>
                </a:lnTo>
                <a:lnTo>
                  <a:pt x="617" y="261"/>
                </a:lnTo>
                <a:lnTo>
                  <a:pt x="614" y="268"/>
                </a:lnTo>
                <a:lnTo>
                  <a:pt x="609" y="270"/>
                </a:lnTo>
                <a:lnTo>
                  <a:pt x="609" y="270"/>
                </a:lnTo>
                <a:lnTo>
                  <a:pt x="602" y="273"/>
                </a:lnTo>
                <a:lnTo>
                  <a:pt x="600" y="273"/>
                </a:lnTo>
                <a:lnTo>
                  <a:pt x="598" y="275"/>
                </a:lnTo>
                <a:lnTo>
                  <a:pt x="598" y="277"/>
                </a:lnTo>
                <a:lnTo>
                  <a:pt x="595" y="280"/>
                </a:lnTo>
                <a:lnTo>
                  <a:pt x="595" y="280"/>
                </a:lnTo>
                <a:lnTo>
                  <a:pt x="595" y="282"/>
                </a:lnTo>
                <a:lnTo>
                  <a:pt x="593" y="287"/>
                </a:lnTo>
                <a:lnTo>
                  <a:pt x="593" y="287"/>
                </a:lnTo>
                <a:lnTo>
                  <a:pt x="591" y="289"/>
                </a:lnTo>
                <a:lnTo>
                  <a:pt x="588" y="289"/>
                </a:lnTo>
                <a:lnTo>
                  <a:pt x="588" y="289"/>
                </a:lnTo>
                <a:lnTo>
                  <a:pt x="586" y="289"/>
                </a:lnTo>
                <a:lnTo>
                  <a:pt x="583" y="287"/>
                </a:lnTo>
                <a:lnTo>
                  <a:pt x="583" y="287"/>
                </a:lnTo>
                <a:lnTo>
                  <a:pt x="579" y="287"/>
                </a:lnTo>
                <a:lnTo>
                  <a:pt x="576" y="287"/>
                </a:lnTo>
                <a:lnTo>
                  <a:pt x="574" y="287"/>
                </a:lnTo>
                <a:lnTo>
                  <a:pt x="572" y="287"/>
                </a:lnTo>
                <a:lnTo>
                  <a:pt x="569" y="287"/>
                </a:lnTo>
                <a:lnTo>
                  <a:pt x="567" y="287"/>
                </a:lnTo>
                <a:lnTo>
                  <a:pt x="564" y="289"/>
                </a:lnTo>
                <a:lnTo>
                  <a:pt x="564" y="292"/>
                </a:lnTo>
                <a:lnTo>
                  <a:pt x="564" y="294"/>
                </a:lnTo>
                <a:lnTo>
                  <a:pt x="564" y="296"/>
                </a:lnTo>
                <a:lnTo>
                  <a:pt x="564" y="296"/>
                </a:lnTo>
                <a:lnTo>
                  <a:pt x="567" y="299"/>
                </a:lnTo>
                <a:lnTo>
                  <a:pt x="567" y="299"/>
                </a:lnTo>
                <a:lnTo>
                  <a:pt x="567" y="301"/>
                </a:lnTo>
                <a:lnTo>
                  <a:pt x="567" y="303"/>
                </a:lnTo>
                <a:lnTo>
                  <a:pt x="567" y="303"/>
                </a:lnTo>
                <a:lnTo>
                  <a:pt x="567" y="306"/>
                </a:lnTo>
                <a:lnTo>
                  <a:pt x="567" y="308"/>
                </a:lnTo>
                <a:lnTo>
                  <a:pt x="567" y="311"/>
                </a:lnTo>
                <a:lnTo>
                  <a:pt x="564" y="315"/>
                </a:lnTo>
                <a:lnTo>
                  <a:pt x="564" y="315"/>
                </a:lnTo>
                <a:lnTo>
                  <a:pt x="562" y="318"/>
                </a:lnTo>
                <a:lnTo>
                  <a:pt x="562" y="318"/>
                </a:lnTo>
                <a:lnTo>
                  <a:pt x="560" y="318"/>
                </a:lnTo>
                <a:lnTo>
                  <a:pt x="557" y="315"/>
                </a:lnTo>
                <a:lnTo>
                  <a:pt x="557" y="315"/>
                </a:lnTo>
                <a:lnTo>
                  <a:pt x="555" y="315"/>
                </a:lnTo>
                <a:lnTo>
                  <a:pt x="553" y="315"/>
                </a:lnTo>
                <a:lnTo>
                  <a:pt x="550" y="315"/>
                </a:lnTo>
                <a:lnTo>
                  <a:pt x="545" y="315"/>
                </a:lnTo>
                <a:lnTo>
                  <a:pt x="543" y="320"/>
                </a:lnTo>
                <a:lnTo>
                  <a:pt x="541" y="322"/>
                </a:lnTo>
                <a:lnTo>
                  <a:pt x="538" y="325"/>
                </a:lnTo>
                <a:lnTo>
                  <a:pt x="538" y="325"/>
                </a:lnTo>
                <a:lnTo>
                  <a:pt x="519" y="334"/>
                </a:lnTo>
                <a:lnTo>
                  <a:pt x="517" y="334"/>
                </a:lnTo>
                <a:lnTo>
                  <a:pt x="515" y="334"/>
                </a:lnTo>
                <a:lnTo>
                  <a:pt x="508" y="329"/>
                </a:lnTo>
                <a:lnTo>
                  <a:pt x="508" y="329"/>
                </a:lnTo>
                <a:lnTo>
                  <a:pt x="505" y="329"/>
                </a:lnTo>
                <a:lnTo>
                  <a:pt x="503" y="329"/>
                </a:lnTo>
                <a:lnTo>
                  <a:pt x="498" y="329"/>
                </a:lnTo>
                <a:lnTo>
                  <a:pt x="496" y="329"/>
                </a:lnTo>
                <a:lnTo>
                  <a:pt x="496" y="332"/>
                </a:lnTo>
                <a:lnTo>
                  <a:pt x="496" y="334"/>
                </a:lnTo>
                <a:lnTo>
                  <a:pt x="496" y="334"/>
                </a:lnTo>
                <a:lnTo>
                  <a:pt x="493" y="337"/>
                </a:lnTo>
                <a:lnTo>
                  <a:pt x="493" y="339"/>
                </a:lnTo>
                <a:lnTo>
                  <a:pt x="493" y="341"/>
                </a:lnTo>
                <a:lnTo>
                  <a:pt x="493" y="344"/>
                </a:lnTo>
                <a:lnTo>
                  <a:pt x="493" y="346"/>
                </a:lnTo>
                <a:lnTo>
                  <a:pt x="493" y="348"/>
                </a:lnTo>
                <a:lnTo>
                  <a:pt x="496" y="348"/>
                </a:lnTo>
                <a:lnTo>
                  <a:pt x="496" y="351"/>
                </a:lnTo>
                <a:lnTo>
                  <a:pt x="498" y="353"/>
                </a:lnTo>
                <a:lnTo>
                  <a:pt x="500" y="353"/>
                </a:lnTo>
                <a:lnTo>
                  <a:pt x="500" y="356"/>
                </a:lnTo>
                <a:lnTo>
                  <a:pt x="498" y="360"/>
                </a:lnTo>
                <a:lnTo>
                  <a:pt x="498" y="360"/>
                </a:lnTo>
                <a:lnTo>
                  <a:pt x="498" y="360"/>
                </a:lnTo>
                <a:lnTo>
                  <a:pt x="498" y="360"/>
                </a:lnTo>
                <a:lnTo>
                  <a:pt x="498" y="363"/>
                </a:lnTo>
                <a:lnTo>
                  <a:pt x="498" y="363"/>
                </a:lnTo>
                <a:lnTo>
                  <a:pt x="498" y="365"/>
                </a:lnTo>
                <a:lnTo>
                  <a:pt x="498" y="365"/>
                </a:lnTo>
                <a:lnTo>
                  <a:pt x="500" y="367"/>
                </a:lnTo>
                <a:lnTo>
                  <a:pt x="500" y="367"/>
                </a:lnTo>
                <a:lnTo>
                  <a:pt x="500" y="367"/>
                </a:lnTo>
                <a:lnTo>
                  <a:pt x="500" y="370"/>
                </a:lnTo>
                <a:lnTo>
                  <a:pt x="496" y="375"/>
                </a:lnTo>
                <a:lnTo>
                  <a:pt x="491" y="377"/>
                </a:lnTo>
                <a:lnTo>
                  <a:pt x="489" y="379"/>
                </a:lnTo>
                <a:lnTo>
                  <a:pt x="486" y="379"/>
                </a:lnTo>
                <a:lnTo>
                  <a:pt x="484" y="379"/>
                </a:lnTo>
                <a:lnTo>
                  <a:pt x="467" y="377"/>
                </a:lnTo>
                <a:lnTo>
                  <a:pt x="451" y="379"/>
                </a:lnTo>
                <a:lnTo>
                  <a:pt x="436" y="375"/>
                </a:lnTo>
                <a:lnTo>
                  <a:pt x="434" y="375"/>
                </a:lnTo>
                <a:lnTo>
                  <a:pt x="432" y="375"/>
                </a:lnTo>
                <a:lnTo>
                  <a:pt x="429" y="375"/>
                </a:lnTo>
                <a:lnTo>
                  <a:pt x="429" y="377"/>
                </a:lnTo>
                <a:lnTo>
                  <a:pt x="427" y="377"/>
                </a:lnTo>
                <a:lnTo>
                  <a:pt x="427" y="379"/>
                </a:lnTo>
                <a:lnTo>
                  <a:pt x="427" y="379"/>
                </a:lnTo>
                <a:lnTo>
                  <a:pt x="429" y="384"/>
                </a:lnTo>
                <a:lnTo>
                  <a:pt x="427" y="384"/>
                </a:lnTo>
                <a:lnTo>
                  <a:pt x="427" y="386"/>
                </a:lnTo>
                <a:lnTo>
                  <a:pt x="425" y="386"/>
                </a:lnTo>
                <a:lnTo>
                  <a:pt x="425" y="389"/>
                </a:lnTo>
                <a:lnTo>
                  <a:pt x="422" y="386"/>
                </a:lnTo>
                <a:lnTo>
                  <a:pt x="420" y="384"/>
                </a:lnTo>
                <a:lnTo>
                  <a:pt x="418" y="384"/>
                </a:lnTo>
                <a:lnTo>
                  <a:pt x="415" y="384"/>
                </a:lnTo>
                <a:lnTo>
                  <a:pt x="408" y="386"/>
                </a:lnTo>
                <a:lnTo>
                  <a:pt x="406" y="386"/>
                </a:lnTo>
                <a:lnTo>
                  <a:pt x="403" y="386"/>
                </a:lnTo>
                <a:lnTo>
                  <a:pt x="403" y="386"/>
                </a:lnTo>
                <a:lnTo>
                  <a:pt x="401" y="384"/>
                </a:lnTo>
                <a:lnTo>
                  <a:pt x="401" y="384"/>
                </a:lnTo>
                <a:lnTo>
                  <a:pt x="394" y="379"/>
                </a:lnTo>
                <a:lnTo>
                  <a:pt x="382" y="382"/>
                </a:lnTo>
                <a:lnTo>
                  <a:pt x="375" y="382"/>
                </a:lnTo>
                <a:lnTo>
                  <a:pt x="375" y="384"/>
                </a:lnTo>
                <a:lnTo>
                  <a:pt x="372" y="386"/>
                </a:lnTo>
                <a:lnTo>
                  <a:pt x="370" y="386"/>
                </a:lnTo>
                <a:lnTo>
                  <a:pt x="368" y="384"/>
                </a:lnTo>
                <a:lnTo>
                  <a:pt x="368" y="384"/>
                </a:lnTo>
                <a:lnTo>
                  <a:pt x="368" y="382"/>
                </a:lnTo>
                <a:lnTo>
                  <a:pt x="368" y="382"/>
                </a:lnTo>
                <a:lnTo>
                  <a:pt x="368" y="379"/>
                </a:lnTo>
                <a:lnTo>
                  <a:pt x="365" y="379"/>
                </a:lnTo>
                <a:lnTo>
                  <a:pt x="363" y="379"/>
                </a:lnTo>
                <a:lnTo>
                  <a:pt x="363" y="379"/>
                </a:lnTo>
                <a:lnTo>
                  <a:pt x="363" y="382"/>
                </a:lnTo>
                <a:lnTo>
                  <a:pt x="361" y="384"/>
                </a:lnTo>
                <a:lnTo>
                  <a:pt x="361" y="384"/>
                </a:lnTo>
                <a:lnTo>
                  <a:pt x="358" y="386"/>
                </a:lnTo>
                <a:lnTo>
                  <a:pt x="358" y="386"/>
                </a:lnTo>
                <a:lnTo>
                  <a:pt x="358" y="389"/>
                </a:lnTo>
                <a:lnTo>
                  <a:pt x="356" y="391"/>
                </a:lnTo>
                <a:lnTo>
                  <a:pt x="356" y="391"/>
                </a:lnTo>
                <a:lnTo>
                  <a:pt x="358" y="393"/>
                </a:lnTo>
                <a:lnTo>
                  <a:pt x="358" y="393"/>
                </a:lnTo>
                <a:lnTo>
                  <a:pt x="358" y="396"/>
                </a:lnTo>
                <a:lnTo>
                  <a:pt x="358" y="396"/>
                </a:lnTo>
                <a:lnTo>
                  <a:pt x="356" y="398"/>
                </a:lnTo>
                <a:lnTo>
                  <a:pt x="356" y="398"/>
                </a:lnTo>
                <a:lnTo>
                  <a:pt x="351" y="401"/>
                </a:lnTo>
                <a:lnTo>
                  <a:pt x="346" y="401"/>
                </a:lnTo>
                <a:lnTo>
                  <a:pt x="344" y="401"/>
                </a:lnTo>
                <a:lnTo>
                  <a:pt x="344" y="403"/>
                </a:lnTo>
                <a:lnTo>
                  <a:pt x="344" y="405"/>
                </a:lnTo>
                <a:lnTo>
                  <a:pt x="344" y="405"/>
                </a:lnTo>
                <a:lnTo>
                  <a:pt x="342" y="410"/>
                </a:lnTo>
                <a:lnTo>
                  <a:pt x="339" y="410"/>
                </a:lnTo>
                <a:lnTo>
                  <a:pt x="339" y="415"/>
                </a:lnTo>
                <a:lnTo>
                  <a:pt x="339" y="420"/>
                </a:lnTo>
                <a:lnTo>
                  <a:pt x="339" y="422"/>
                </a:lnTo>
                <a:lnTo>
                  <a:pt x="342" y="427"/>
                </a:lnTo>
                <a:lnTo>
                  <a:pt x="342" y="429"/>
                </a:lnTo>
                <a:lnTo>
                  <a:pt x="342" y="431"/>
                </a:lnTo>
                <a:lnTo>
                  <a:pt x="342" y="434"/>
                </a:lnTo>
                <a:lnTo>
                  <a:pt x="344" y="434"/>
                </a:lnTo>
                <a:lnTo>
                  <a:pt x="344" y="436"/>
                </a:lnTo>
                <a:lnTo>
                  <a:pt x="349" y="438"/>
                </a:lnTo>
                <a:lnTo>
                  <a:pt x="351" y="441"/>
                </a:lnTo>
                <a:lnTo>
                  <a:pt x="351" y="441"/>
                </a:lnTo>
                <a:lnTo>
                  <a:pt x="363" y="443"/>
                </a:lnTo>
                <a:lnTo>
                  <a:pt x="365" y="446"/>
                </a:lnTo>
                <a:lnTo>
                  <a:pt x="370" y="448"/>
                </a:lnTo>
                <a:lnTo>
                  <a:pt x="372" y="448"/>
                </a:lnTo>
                <a:lnTo>
                  <a:pt x="377" y="448"/>
                </a:lnTo>
                <a:lnTo>
                  <a:pt x="380" y="450"/>
                </a:lnTo>
                <a:lnTo>
                  <a:pt x="380" y="453"/>
                </a:lnTo>
                <a:lnTo>
                  <a:pt x="382" y="453"/>
                </a:lnTo>
                <a:lnTo>
                  <a:pt x="382" y="455"/>
                </a:lnTo>
                <a:lnTo>
                  <a:pt x="382" y="457"/>
                </a:lnTo>
                <a:lnTo>
                  <a:pt x="382" y="460"/>
                </a:lnTo>
                <a:lnTo>
                  <a:pt x="382" y="462"/>
                </a:lnTo>
                <a:lnTo>
                  <a:pt x="382" y="462"/>
                </a:lnTo>
                <a:lnTo>
                  <a:pt x="380" y="465"/>
                </a:lnTo>
                <a:lnTo>
                  <a:pt x="380" y="465"/>
                </a:lnTo>
                <a:lnTo>
                  <a:pt x="380" y="467"/>
                </a:lnTo>
                <a:lnTo>
                  <a:pt x="384" y="469"/>
                </a:lnTo>
                <a:lnTo>
                  <a:pt x="384" y="469"/>
                </a:lnTo>
                <a:lnTo>
                  <a:pt x="387" y="472"/>
                </a:lnTo>
                <a:lnTo>
                  <a:pt x="387" y="476"/>
                </a:lnTo>
                <a:lnTo>
                  <a:pt x="389" y="481"/>
                </a:lnTo>
                <a:lnTo>
                  <a:pt x="389" y="483"/>
                </a:lnTo>
                <a:lnTo>
                  <a:pt x="387" y="483"/>
                </a:lnTo>
                <a:lnTo>
                  <a:pt x="387" y="486"/>
                </a:lnTo>
                <a:lnTo>
                  <a:pt x="384" y="486"/>
                </a:lnTo>
                <a:lnTo>
                  <a:pt x="382" y="486"/>
                </a:lnTo>
                <a:lnTo>
                  <a:pt x="380" y="488"/>
                </a:lnTo>
                <a:lnTo>
                  <a:pt x="380" y="488"/>
                </a:lnTo>
                <a:lnTo>
                  <a:pt x="380" y="491"/>
                </a:lnTo>
                <a:lnTo>
                  <a:pt x="380" y="491"/>
                </a:lnTo>
                <a:lnTo>
                  <a:pt x="384" y="493"/>
                </a:lnTo>
                <a:lnTo>
                  <a:pt x="384" y="495"/>
                </a:lnTo>
                <a:lnTo>
                  <a:pt x="387" y="498"/>
                </a:lnTo>
                <a:lnTo>
                  <a:pt x="387" y="502"/>
                </a:lnTo>
                <a:lnTo>
                  <a:pt x="387" y="505"/>
                </a:lnTo>
                <a:lnTo>
                  <a:pt x="387" y="505"/>
                </a:lnTo>
                <a:lnTo>
                  <a:pt x="387" y="507"/>
                </a:lnTo>
                <a:lnTo>
                  <a:pt x="377" y="510"/>
                </a:lnTo>
                <a:lnTo>
                  <a:pt x="375" y="510"/>
                </a:lnTo>
                <a:lnTo>
                  <a:pt x="372" y="510"/>
                </a:lnTo>
                <a:lnTo>
                  <a:pt x="372" y="510"/>
                </a:lnTo>
                <a:lnTo>
                  <a:pt x="370" y="512"/>
                </a:lnTo>
                <a:lnTo>
                  <a:pt x="370" y="512"/>
                </a:lnTo>
                <a:lnTo>
                  <a:pt x="368" y="514"/>
                </a:lnTo>
                <a:lnTo>
                  <a:pt x="368" y="514"/>
                </a:lnTo>
                <a:lnTo>
                  <a:pt x="368" y="517"/>
                </a:lnTo>
                <a:lnTo>
                  <a:pt x="368" y="519"/>
                </a:lnTo>
                <a:lnTo>
                  <a:pt x="368" y="519"/>
                </a:lnTo>
                <a:lnTo>
                  <a:pt x="370" y="519"/>
                </a:lnTo>
                <a:lnTo>
                  <a:pt x="372" y="519"/>
                </a:lnTo>
                <a:lnTo>
                  <a:pt x="372" y="521"/>
                </a:lnTo>
                <a:lnTo>
                  <a:pt x="375" y="524"/>
                </a:lnTo>
                <a:lnTo>
                  <a:pt x="375" y="524"/>
                </a:lnTo>
                <a:lnTo>
                  <a:pt x="375" y="526"/>
                </a:lnTo>
                <a:lnTo>
                  <a:pt x="375" y="529"/>
                </a:lnTo>
                <a:lnTo>
                  <a:pt x="375" y="531"/>
                </a:lnTo>
                <a:lnTo>
                  <a:pt x="375" y="531"/>
                </a:lnTo>
                <a:lnTo>
                  <a:pt x="377" y="533"/>
                </a:lnTo>
                <a:lnTo>
                  <a:pt x="377" y="533"/>
                </a:lnTo>
                <a:lnTo>
                  <a:pt x="382" y="536"/>
                </a:lnTo>
                <a:lnTo>
                  <a:pt x="384" y="536"/>
                </a:lnTo>
                <a:lnTo>
                  <a:pt x="384" y="536"/>
                </a:lnTo>
                <a:lnTo>
                  <a:pt x="389" y="536"/>
                </a:lnTo>
                <a:lnTo>
                  <a:pt x="399" y="533"/>
                </a:lnTo>
                <a:lnTo>
                  <a:pt x="401" y="533"/>
                </a:lnTo>
                <a:lnTo>
                  <a:pt x="401" y="533"/>
                </a:lnTo>
                <a:lnTo>
                  <a:pt x="403" y="536"/>
                </a:lnTo>
                <a:lnTo>
                  <a:pt x="406" y="536"/>
                </a:lnTo>
                <a:lnTo>
                  <a:pt x="406" y="540"/>
                </a:lnTo>
                <a:lnTo>
                  <a:pt x="408" y="540"/>
                </a:lnTo>
                <a:lnTo>
                  <a:pt x="408" y="543"/>
                </a:lnTo>
                <a:lnTo>
                  <a:pt x="413" y="543"/>
                </a:lnTo>
                <a:lnTo>
                  <a:pt x="413" y="545"/>
                </a:lnTo>
                <a:lnTo>
                  <a:pt x="415" y="545"/>
                </a:lnTo>
                <a:lnTo>
                  <a:pt x="418" y="547"/>
                </a:lnTo>
                <a:lnTo>
                  <a:pt x="418" y="550"/>
                </a:lnTo>
                <a:lnTo>
                  <a:pt x="418" y="550"/>
                </a:lnTo>
                <a:lnTo>
                  <a:pt x="418" y="552"/>
                </a:lnTo>
                <a:lnTo>
                  <a:pt x="418" y="552"/>
                </a:lnTo>
                <a:lnTo>
                  <a:pt x="415" y="555"/>
                </a:lnTo>
                <a:lnTo>
                  <a:pt x="406" y="552"/>
                </a:lnTo>
                <a:lnTo>
                  <a:pt x="391" y="555"/>
                </a:lnTo>
                <a:lnTo>
                  <a:pt x="389" y="555"/>
                </a:lnTo>
                <a:lnTo>
                  <a:pt x="387" y="557"/>
                </a:lnTo>
                <a:lnTo>
                  <a:pt x="384" y="559"/>
                </a:lnTo>
                <a:lnTo>
                  <a:pt x="382" y="562"/>
                </a:lnTo>
                <a:lnTo>
                  <a:pt x="382" y="562"/>
                </a:lnTo>
                <a:lnTo>
                  <a:pt x="382" y="564"/>
                </a:lnTo>
                <a:lnTo>
                  <a:pt x="382" y="566"/>
                </a:lnTo>
                <a:lnTo>
                  <a:pt x="382" y="569"/>
                </a:lnTo>
                <a:lnTo>
                  <a:pt x="382" y="571"/>
                </a:lnTo>
                <a:lnTo>
                  <a:pt x="380" y="574"/>
                </a:lnTo>
                <a:lnTo>
                  <a:pt x="377" y="574"/>
                </a:lnTo>
                <a:lnTo>
                  <a:pt x="375" y="574"/>
                </a:lnTo>
                <a:lnTo>
                  <a:pt x="370" y="571"/>
                </a:lnTo>
                <a:lnTo>
                  <a:pt x="368" y="571"/>
                </a:lnTo>
                <a:lnTo>
                  <a:pt x="363" y="571"/>
                </a:lnTo>
                <a:lnTo>
                  <a:pt x="354" y="574"/>
                </a:lnTo>
                <a:lnTo>
                  <a:pt x="349" y="574"/>
                </a:lnTo>
                <a:lnTo>
                  <a:pt x="349" y="571"/>
                </a:lnTo>
                <a:lnTo>
                  <a:pt x="344" y="571"/>
                </a:lnTo>
                <a:lnTo>
                  <a:pt x="342" y="569"/>
                </a:lnTo>
                <a:lnTo>
                  <a:pt x="342" y="564"/>
                </a:lnTo>
                <a:lnTo>
                  <a:pt x="323" y="562"/>
                </a:lnTo>
                <a:lnTo>
                  <a:pt x="323" y="562"/>
                </a:lnTo>
                <a:lnTo>
                  <a:pt x="313" y="555"/>
                </a:lnTo>
                <a:lnTo>
                  <a:pt x="311" y="555"/>
                </a:lnTo>
                <a:lnTo>
                  <a:pt x="306" y="557"/>
                </a:lnTo>
                <a:lnTo>
                  <a:pt x="299" y="557"/>
                </a:lnTo>
                <a:lnTo>
                  <a:pt x="297" y="566"/>
                </a:lnTo>
                <a:lnTo>
                  <a:pt x="294" y="566"/>
                </a:lnTo>
                <a:lnTo>
                  <a:pt x="292" y="564"/>
                </a:lnTo>
                <a:lnTo>
                  <a:pt x="290" y="557"/>
                </a:lnTo>
                <a:lnTo>
                  <a:pt x="285" y="552"/>
                </a:lnTo>
                <a:lnTo>
                  <a:pt x="282" y="547"/>
                </a:lnTo>
                <a:lnTo>
                  <a:pt x="280" y="545"/>
                </a:lnTo>
                <a:lnTo>
                  <a:pt x="280" y="545"/>
                </a:lnTo>
                <a:lnTo>
                  <a:pt x="278" y="545"/>
                </a:lnTo>
                <a:lnTo>
                  <a:pt x="280" y="540"/>
                </a:lnTo>
                <a:lnTo>
                  <a:pt x="275" y="540"/>
                </a:lnTo>
                <a:lnTo>
                  <a:pt x="254" y="540"/>
                </a:lnTo>
                <a:lnTo>
                  <a:pt x="249" y="543"/>
                </a:lnTo>
                <a:lnTo>
                  <a:pt x="247" y="543"/>
                </a:lnTo>
                <a:lnTo>
                  <a:pt x="244" y="540"/>
                </a:lnTo>
                <a:lnTo>
                  <a:pt x="242" y="536"/>
                </a:lnTo>
                <a:lnTo>
                  <a:pt x="242" y="533"/>
                </a:lnTo>
                <a:lnTo>
                  <a:pt x="240" y="531"/>
                </a:lnTo>
                <a:lnTo>
                  <a:pt x="237" y="526"/>
                </a:lnTo>
                <a:lnTo>
                  <a:pt x="233" y="526"/>
                </a:lnTo>
                <a:lnTo>
                  <a:pt x="218" y="526"/>
                </a:lnTo>
                <a:lnTo>
                  <a:pt x="218" y="524"/>
                </a:lnTo>
                <a:lnTo>
                  <a:pt x="216" y="521"/>
                </a:lnTo>
                <a:lnTo>
                  <a:pt x="214" y="521"/>
                </a:lnTo>
                <a:lnTo>
                  <a:pt x="211" y="521"/>
                </a:lnTo>
                <a:lnTo>
                  <a:pt x="211" y="524"/>
                </a:lnTo>
                <a:lnTo>
                  <a:pt x="209" y="524"/>
                </a:lnTo>
                <a:lnTo>
                  <a:pt x="207" y="524"/>
                </a:lnTo>
                <a:lnTo>
                  <a:pt x="204" y="521"/>
                </a:lnTo>
                <a:lnTo>
                  <a:pt x="202" y="519"/>
                </a:lnTo>
                <a:lnTo>
                  <a:pt x="197" y="519"/>
                </a:lnTo>
                <a:lnTo>
                  <a:pt x="190" y="514"/>
                </a:lnTo>
                <a:lnTo>
                  <a:pt x="188" y="514"/>
                </a:lnTo>
                <a:lnTo>
                  <a:pt x="185" y="514"/>
                </a:lnTo>
                <a:lnTo>
                  <a:pt x="181" y="512"/>
                </a:lnTo>
                <a:lnTo>
                  <a:pt x="176" y="510"/>
                </a:lnTo>
                <a:lnTo>
                  <a:pt x="173" y="510"/>
                </a:lnTo>
                <a:lnTo>
                  <a:pt x="169" y="510"/>
                </a:lnTo>
                <a:lnTo>
                  <a:pt x="164" y="512"/>
                </a:lnTo>
                <a:lnTo>
                  <a:pt x="164" y="514"/>
                </a:lnTo>
                <a:lnTo>
                  <a:pt x="164" y="519"/>
                </a:lnTo>
                <a:lnTo>
                  <a:pt x="162" y="526"/>
                </a:lnTo>
                <a:lnTo>
                  <a:pt x="164" y="529"/>
                </a:lnTo>
                <a:lnTo>
                  <a:pt x="162" y="531"/>
                </a:lnTo>
                <a:lnTo>
                  <a:pt x="162" y="531"/>
                </a:lnTo>
                <a:lnTo>
                  <a:pt x="162" y="533"/>
                </a:lnTo>
                <a:lnTo>
                  <a:pt x="164" y="533"/>
                </a:lnTo>
                <a:lnTo>
                  <a:pt x="164" y="536"/>
                </a:lnTo>
                <a:lnTo>
                  <a:pt x="166" y="540"/>
                </a:lnTo>
                <a:lnTo>
                  <a:pt x="166" y="543"/>
                </a:lnTo>
                <a:lnTo>
                  <a:pt x="166" y="545"/>
                </a:lnTo>
                <a:lnTo>
                  <a:pt x="164" y="545"/>
                </a:lnTo>
                <a:lnTo>
                  <a:pt x="162" y="547"/>
                </a:lnTo>
                <a:lnTo>
                  <a:pt x="157" y="545"/>
                </a:lnTo>
                <a:lnTo>
                  <a:pt x="135" y="547"/>
                </a:lnTo>
                <a:lnTo>
                  <a:pt x="133" y="545"/>
                </a:lnTo>
                <a:lnTo>
                  <a:pt x="126" y="547"/>
                </a:lnTo>
                <a:lnTo>
                  <a:pt x="124" y="547"/>
                </a:lnTo>
                <a:lnTo>
                  <a:pt x="119" y="547"/>
                </a:lnTo>
                <a:lnTo>
                  <a:pt x="119" y="545"/>
                </a:lnTo>
                <a:lnTo>
                  <a:pt x="119" y="545"/>
                </a:lnTo>
                <a:lnTo>
                  <a:pt x="119" y="545"/>
                </a:lnTo>
                <a:lnTo>
                  <a:pt x="119" y="543"/>
                </a:lnTo>
                <a:lnTo>
                  <a:pt x="114" y="540"/>
                </a:lnTo>
                <a:lnTo>
                  <a:pt x="112" y="540"/>
                </a:lnTo>
                <a:lnTo>
                  <a:pt x="107" y="543"/>
                </a:lnTo>
                <a:lnTo>
                  <a:pt x="102" y="550"/>
                </a:lnTo>
                <a:lnTo>
                  <a:pt x="100" y="550"/>
                </a:lnTo>
                <a:lnTo>
                  <a:pt x="98" y="547"/>
                </a:lnTo>
                <a:lnTo>
                  <a:pt x="95" y="540"/>
                </a:lnTo>
                <a:lnTo>
                  <a:pt x="93" y="540"/>
                </a:lnTo>
                <a:lnTo>
                  <a:pt x="83" y="538"/>
                </a:lnTo>
                <a:lnTo>
                  <a:pt x="81" y="538"/>
                </a:lnTo>
                <a:lnTo>
                  <a:pt x="76" y="540"/>
                </a:lnTo>
                <a:lnTo>
                  <a:pt x="67" y="543"/>
                </a:lnTo>
                <a:lnTo>
                  <a:pt x="55" y="547"/>
                </a:lnTo>
                <a:lnTo>
                  <a:pt x="48" y="547"/>
                </a:lnTo>
                <a:lnTo>
                  <a:pt x="41" y="545"/>
                </a:lnTo>
                <a:lnTo>
                  <a:pt x="41" y="543"/>
                </a:lnTo>
                <a:lnTo>
                  <a:pt x="41" y="543"/>
                </a:lnTo>
                <a:lnTo>
                  <a:pt x="38" y="540"/>
                </a:lnTo>
                <a:lnTo>
                  <a:pt x="36" y="540"/>
                </a:lnTo>
                <a:lnTo>
                  <a:pt x="34" y="540"/>
                </a:lnTo>
                <a:lnTo>
                  <a:pt x="34" y="538"/>
                </a:lnTo>
                <a:lnTo>
                  <a:pt x="34" y="536"/>
                </a:lnTo>
                <a:lnTo>
                  <a:pt x="34" y="536"/>
                </a:lnTo>
                <a:lnTo>
                  <a:pt x="31" y="533"/>
                </a:lnTo>
                <a:lnTo>
                  <a:pt x="29" y="531"/>
                </a:lnTo>
                <a:lnTo>
                  <a:pt x="26" y="526"/>
                </a:lnTo>
                <a:lnTo>
                  <a:pt x="26" y="521"/>
                </a:lnTo>
                <a:lnTo>
                  <a:pt x="24" y="524"/>
                </a:lnTo>
                <a:lnTo>
                  <a:pt x="19" y="524"/>
                </a:lnTo>
                <a:lnTo>
                  <a:pt x="15" y="524"/>
                </a:lnTo>
                <a:lnTo>
                  <a:pt x="12" y="519"/>
                </a:lnTo>
                <a:lnTo>
                  <a:pt x="3" y="514"/>
                </a:lnTo>
                <a:lnTo>
                  <a:pt x="3" y="510"/>
                </a:lnTo>
                <a:lnTo>
                  <a:pt x="3" y="505"/>
                </a:lnTo>
                <a:lnTo>
                  <a:pt x="0" y="500"/>
                </a:lnTo>
                <a:lnTo>
                  <a:pt x="3" y="500"/>
                </a:lnTo>
                <a:lnTo>
                  <a:pt x="3" y="498"/>
                </a:lnTo>
                <a:lnTo>
                  <a:pt x="3" y="495"/>
                </a:lnTo>
                <a:lnTo>
                  <a:pt x="3" y="495"/>
                </a:lnTo>
                <a:lnTo>
                  <a:pt x="5" y="493"/>
                </a:lnTo>
                <a:lnTo>
                  <a:pt x="5" y="491"/>
                </a:lnTo>
                <a:lnTo>
                  <a:pt x="7" y="488"/>
                </a:lnTo>
                <a:lnTo>
                  <a:pt x="7" y="486"/>
                </a:lnTo>
                <a:lnTo>
                  <a:pt x="7" y="483"/>
                </a:lnTo>
                <a:lnTo>
                  <a:pt x="7" y="479"/>
                </a:lnTo>
                <a:lnTo>
                  <a:pt x="5" y="479"/>
                </a:lnTo>
                <a:lnTo>
                  <a:pt x="7" y="476"/>
                </a:lnTo>
                <a:lnTo>
                  <a:pt x="7" y="474"/>
                </a:lnTo>
                <a:lnTo>
                  <a:pt x="10" y="472"/>
                </a:lnTo>
                <a:lnTo>
                  <a:pt x="12" y="469"/>
                </a:lnTo>
                <a:lnTo>
                  <a:pt x="15" y="469"/>
                </a:lnTo>
                <a:lnTo>
                  <a:pt x="15" y="467"/>
                </a:lnTo>
                <a:lnTo>
                  <a:pt x="19" y="467"/>
                </a:lnTo>
                <a:lnTo>
                  <a:pt x="22" y="467"/>
                </a:lnTo>
                <a:lnTo>
                  <a:pt x="24" y="467"/>
                </a:lnTo>
                <a:lnTo>
                  <a:pt x="24" y="465"/>
                </a:lnTo>
                <a:lnTo>
                  <a:pt x="22" y="460"/>
                </a:lnTo>
                <a:lnTo>
                  <a:pt x="22" y="457"/>
                </a:lnTo>
                <a:lnTo>
                  <a:pt x="22" y="455"/>
                </a:lnTo>
                <a:lnTo>
                  <a:pt x="24" y="453"/>
                </a:lnTo>
                <a:lnTo>
                  <a:pt x="24" y="450"/>
                </a:lnTo>
                <a:lnTo>
                  <a:pt x="29" y="450"/>
                </a:lnTo>
                <a:lnTo>
                  <a:pt x="29" y="448"/>
                </a:lnTo>
                <a:lnTo>
                  <a:pt x="31" y="448"/>
                </a:lnTo>
                <a:lnTo>
                  <a:pt x="34" y="446"/>
                </a:lnTo>
                <a:lnTo>
                  <a:pt x="36" y="438"/>
                </a:lnTo>
                <a:lnTo>
                  <a:pt x="36" y="438"/>
                </a:lnTo>
                <a:lnTo>
                  <a:pt x="36" y="438"/>
                </a:lnTo>
                <a:lnTo>
                  <a:pt x="38" y="438"/>
                </a:lnTo>
                <a:lnTo>
                  <a:pt x="41" y="438"/>
                </a:lnTo>
                <a:lnTo>
                  <a:pt x="41" y="436"/>
                </a:lnTo>
                <a:lnTo>
                  <a:pt x="41" y="434"/>
                </a:lnTo>
                <a:lnTo>
                  <a:pt x="43" y="429"/>
                </a:lnTo>
                <a:lnTo>
                  <a:pt x="43" y="427"/>
                </a:lnTo>
                <a:lnTo>
                  <a:pt x="45" y="427"/>
                </a:lnTo>
                <a:lnTo>
                  <a:pt x="48" y="422"/>
                </a:lnTo>
                <a:lnTo>
                  <a:pt x="48" y="422"/>
                </a:lnTo>
                <a:lnTo>
                  <a:pt x="50" y="420"/>
                </a:lnTo>
                <a:lnTo>
                  <a:pt x="50" y="420"/>
                </a:lnTo>
                <a:lnTo>
                  <a:pt x="50" y="417"/>
                </a:lnTo>
                <a:lnTo>
                  <a:pt x="50" y="417"/>
                </a:lnTo>
                <a:lnTo>
                  <a:pt x="48" y="412"/>
                </a:lnTo>
                <a:lnTo>
                  <a:pt x="48" y="408"/>
                </a:lnTo>
                <a:lnTo>
                  <a:pt x="50" y="405"/>
                </a:lnTo>
                <a:lnTo>
                  <a:pt x="50" y="405"/>
                </a:lnTo>
                <a:lnTo>
                  <a:pt x="50" y="403"/>
                </a:lnTo>
                <a:lnTo>
                  <a:pt x="53" y="401"/>
                </a:lnTo>
                <a:lnTo>
                  <a:pt x="53" y="401"/>
                </a:lnTo>
                <a:lnTo>
                  <a:pt x="57" y="401"/>
                </a:lnTo>
                <a:lnTo>
                  <a:pt x="57" y="398"/>
                </a:lnTo>
                <a:lnTo>
                  <a:pt x="60" y="398"/>
                </a:lnTo>
                <a:lnTo>
                  <a:pt x="57" y="396"/>
                </a:lnTo>
                <a:lnTo>
                  <a:pt x="57" y="391"/>
                </a:lnTo>
                <a:lnTo>
                  <a:pt x="55" y="386"/>
                </a:lnTo>
                <a:lnTo>
                  <a:pt x="57" y="379"/>
                </a:lnTo>
                <a:lnTo>
                  <a:pt x="55" y="377"/>
                </a:lnTo>
                <a:lnTo>
                  <a:pt x="55" y="377"/>
                </a:lnTo>
                <a:lnTo>
                  <a:pt x="53" y="377"/>
                </a:lnTo>
                <a:lnTo>
                  <a:pt x="53" y="377"/>
                </a:lnTo>
                <a:lnTo>
                  <a:pt x="50" y="377"/>
                </a:lnTo>
                <a:lnTo>
                  <a:pt x="50" y="379"/>
                </a:lnTo>
                <a:lnTo>
                  <a:pt x="48" y="382"/>
                </a:lnTo>
                <a:lnTo>
                  <a:pt x="48" y="382"/>
                </a:lnTo>
                <a:lnTo>
                  <a:pt x="45" y="379"/>
                </a:lnTo>
                <a:lnTo>
                  <a:pt x="45" y="375"/>
                </a:lnTo>
                <a:lnTo>
                  <a:pt x="45" y="372"/>
                </a:lnTo>
                <a:lnTo>
                  <a:pt x="48" y="372"/>
                </a:lnTo>
                <a:lnTo>
                  <a:pt x="48" y="372"/>
                </a:lnTo>
                <a:lnTo>
                  <a:pt x="50" y="372"/>
                </a:lnTo>
                <a:lnTo>
                  <a:pt x="50" y="372"/>
                </a:lnTo>
                <a:lnTo>
                  <a:pt x="53" y="370"/>
                </a:lnTo>
                <a:lnTo>
                  <a:pt x="53" y="367"/>
                </a:lnTo>
                <a:lnTo>
                  <a:pt x="50" y="365"/>
                </a:lnTo>
                <a:lnTo>
                  <a:pt x="48" y="356"/>
                </a:lnTo>
                <a:lnTo>
                  <a:pt x="45" y="353"/>
                </a:lnTo>
                <a:lnTo>
                  <a:pt x="45" y="353"/>
                </a:lnTo>
                <a:lnTo>
                  <a:pt x="43" y="351"/>
                </a:lnTo>
                <a:lnTo>
                  <a:pt x="41" y="351"/>
                </a:lnTo>
                <a:lnTo>
                  <a:pt x="41" y="346"/>
                </a:lnTo>
                <a:lnTo>
                  <a:pt x="36" y="344"/>
                </a:lnTo>
                <a:lnTo>
                  <a:pt x="22" y="341"/>
                </a:lnTo>
                <a:lnTo>
                  <a:pt x="15" y="341"/>
                </a:lnTo>
                <a:lnTo>
                  <a:pt x="15" y="339"/>
                </a:lnTo>
                <a:lnTo>
                  <a:pt x="12" y="339"/>
                </a:lnTo>
                <a:lnTo>
                  <a:pt x="12" y="334"/>
                </a:lnTo>
                <a:lnTo>
                  <a:pt x="12" y="334"/>
                </a:lnTo>
                <a:lnTo>
                  <a:pt x="10" y="332"/>
                </a:lnTo>
                <a:lnTo>
                  <a:pt x="10" y="332"/>
                </a:lnTo>
                <a:lnTo>
                  <a:pt x="10" y="329"/>
                </a:lnTo>
                <a:lnTo>
                  <a:pt x="12" y="327"/>
                </a:lnTo>
                <a:lnTo>
                  <a:pt x="15" y="325"/>
                </a:lnTo>
                <a:lnTo>
                  <a:pt x="15" y="322"/>
                </a:lnTo>
                <a:lnTo>
                  <a:pt x="12" y="320"/>
                </a:lnTo>
                <a:lnTo>
                  <a:pt x="12" y="320"/>
                </a:lnTo>
                <a:lnTo>
                  <a:pt x="12" y="318"/>
                </a:lnTo>
                <a:lnTo>
                  <a:pt x="15" y="318"/>
                </a:lnTo>
                <a:lnTo>
                  <a:pt x="17" y="318"/>
                </a:lnTo>
                <a:lnTo>
                  <a:pt x="17" y="318"/>
                </a:lnTo>
                <a:lnTo>
                  <a:pt x="19" y="315"/>
                </a:lnTo>
                <a:lnTo>
                  <a:pt x="22" y="308"/>
                </a:lnTo>
                <a:lnTo>
                  <a:pt x="22" y="306"/>
                </a:lnTo>
                <a:lnTo>
                  <a:pt x="22" y="303"/>
                </a:lnTo>
                <a:lnTo>
                  <a:pt x="19" y="303"/>
                </a:lnTo>
                <a:lnTo>
                  <a:pt x="19" y="301"/>
                </a:lnTo>
                <a:lnTo>
                  <a:pt x="19" y="301"/>
                </a:lnTo>
                <a:lnTo>
                  <a:pt x="19" y="299"/>
                </a:lnTo>
                <a:lnTo>
                  <a:pt x="19" y="294"/>
                </a:lnTo>
                <a:lnTo>
                  <a:pt x="19" y="292"/>
                </a:lnTo>
                <a:lnTo>
                  <a:pt x="22" y="292"/>
                </a:lnTo>
                <a:lnTo>
                  <a:pt x="22" y="287"/>
                </a:lnTo>
                <a:lnTo>
                  <a:pt x="24" y="284"/>
                </a:lnTo>
                <a:lnTo>
                  <a:pt x="24" y="282"/>
                </a:lnTo>
                <a:lnTo>
                  <a:pt x="24" y="280"/>
                </a:lnTo>
                <a:lnTo>
                  <a:pt x="22" y="280"/>
                </a:lnTo>
                <a:lnTo>
                  <a:pt x="22" y="277"/>
                </a:lnTo>
                <a:lnTo>
                  <a:pt x="22" y="275"/>
                </a:lnTo>
                <a:lnTo>
                  <a:pt x="19" y="273"/>
                </a:lnTo>
                <a:lnTo>
                  <a:pt x="17" y="270"/>
                </a:lnTo>
                <a:lnTo>
                  <a:pt x="17" y="268"/>
                </a:lnTo>
                <a:lnTo>
                  <a:pt x="19" y="268"/>
                </a:lnTo>
                <a:lnTo>
                  <a:pt x="24" y="263"/>
                </a:lnTo>
                <a:lnTo>
                  <a:pt x="26" y="261"/>
                </a:lnTo>
                <a:lnTo>
                  <a:pt x="34" y="263"/>
                </a:lnTo>
                <a:lnTo>
                  <a:pt x="36" y="263"/>
                </a:lnTo>
                <a:lnTo>
                  <a:pt x="38" y="263"/>
                </a:lnTo>
                <a:lnTo>
                  <a:pt x="41" y="261"/>
                </a:lnTo>
                <a:lnTo>
                  <a:pt x="43" y="256"/>
                </a:lnTo>
                <a:lnTo>
                  <a:pt x="48" y="254"/>
                </a:lnTo>
                <a:lnTo>
                  <a:pt x="48" y="254"/>
                </a:lnTo>
                <a:lnTo>
                  <a:pt x="50" y="251"/>
                </a:lnTo>
                <a:lnTo>
                  <a:pt x="53" y="254"/>
                </a:lnTo>
                <a:lnTo>
                  <a:pt x="55" y="254"/>
                </a:lnTo>
                <a:lnTo>
                  <a:pt x="55" y="256"/>
                </a:lnTo>
                <a:lnTo>
                  <a:pt x="55" y="256"/>
                </a:lnTo>
                <a:lnTo>
                  <a:pt x="55" y="258"/>
                </a:lnTo>
                <a:lnTo>
                  <a:pt x="55" y="258"/>
                </a:lnTo>
                <a:lnTo>
                  <a:pt x="53" y="261"/>
                </a:lnTo>
                <a:lnTo>
                  <a:pt x="53" y="261"/>
                </a:lnTo>
                <a:lnTo>
                  <a:pt x="53" y="263"/>
                </a:lnTo>
                <a:lnTo>
                  <a:pt x="55" y="266"/>
                </a:lnTo>
                <a:lnTo>
                  <a:pt x="55" y="266"/>
                </a:lnTo>
                <a:lnTo>
                  <a:pt x="55" y="266"/>
                </a:lnTo>
                <a:lnTo>
                  <a:pt x="57" y="266"/>
                </a:lnTo>
                <a:lnTo>
                  <a:pt x="57" y="266"/>
                </a:lnTo>
                <a:lnTo>
                  <a:pt x="64" y="268"/>
                </a:lnTo>
                <a:lnTo>
                  <a:pt x="64" y="266"/>
                </a:lnTo>
                <a:lnTo>
                  <a:pt x="67" y="266"/>
                </a:lnTo>
                <a:lnTo>
                  <a:pt x="69" y="263"/>
                </a:lnTo>
                <a:lnTo>
                  <a:pt x="69" y="261"/>
                </a:lnTo>
                <a:lnTo>
                  <a:pt x="67" y="256"/>
                </a:lnTo>
                <a:lnTo>
                  <a:pt x="69" y="251"/>
                </a:lnTo>
                <a:lnTo>
                  <a:pt x="74" y="249"/>
                </a:lnTo>
                <a:lnTo>
                  <a:pt x="76" y="249"/>
                </a:lnTo>
                <a:lnTo>
                  <a:pt x="76" y="251"/>
                </a:lnTo>
                <a:lnTo>
                  <a:pt x="79" y="254"/>
                </a:lnTo>
                <a:lnTo>
                  <a:pt x="79" y="254"/>
                </a:lnTo>
                <a:lnTo>
                  <a:pt x="81" y="254"/>
                </a:lnTo>
                <a:lnTo>
                  <a:pt x="83" y="251"/>
                </a:lnTo>
                <a:lnTo>
                  <a:pt x="83" y="249"/>
                </a:lnTo>
                <a:lnTo>
                  <a:pt x="86" y="249"/>
                </a:lnTo>
                <a:lnTo>
                  <a:pt x="88" y="244"/>
                </a:lnTo>
                <a:lnTo>
                  <a:pt x="88" y="242"/>
                </a:lnTo>
                <a:lnTo>
                  <a:pt x="90" y="242"/>
                </a:lnTo>
                <a:lnTo>
                  <a:pt x="93" y="242"/>
                </a:lnTo>
                <a:lnTo>
                  <a:pt x="100" y="244"/>
                </a:lnTo>
                <a:lnTo>
                  <a:pt x="102" y="247"/>
                </a:lnTo>
                <a:lnTo>
                  <a:pt x="105" y="247"/>
                </a:lnTo>
                <a:lnTo>
                  <a:pt x="105" y="247"/>
                </a:lnTo>
                <a:lnTo>
                  <a:pt x="107" y="247"/>
                </a:lnTo>
                <a:lnTo>
                  <a:pt x="112" y="242"/>
                </a:lnTo>
                <a:lnTo>
                  <a:pt x="114" y="242"/>
                </a:lnTo>
                <a:lnTo>
                  <a:pt x="117" y="242"/>
                </a:lnTo>
                <a:lnTo>
                  <a:pt x="128" y="235"/>
                </a:lnTo>
                <a:lnTo>
                  <a:pt x="131" y="232"/>
                </a:lnTo>
                <a:lnTo>
                  <a:pt x="133" y="232"/>
                </a:lnTo>
                <a:lnTo>
                  <a:pt x="135" y="232"/>
                </a:lnTo>
                <a:lnTo>
                  <a:pt x="138" y="232"/>
                </a:lnTo>
                <a:lnTo>
                  <a:pt x="138" y="232"/>
                </a:lnTo>
                <a:lnTo>
                  <a:pt x="140" y="232"/>
                </a:lnTo>
                <a:lnTo>
                  <a:pt x="152" y="230"/>
                </a:lnTo>
                <a:lnTo>
                  <a:pt x="154" y="228"/>
                </a:lnTo>
                <a:lnTo>
                  <a:pt x="157" y="230"/>
                </a:lnTo>
                <a:lnTo>
                  <a:pt x="159" y="232"/>
                </a:lnTo>
                <a:lnTo>
                  <a:pt x="164" y="237"/>
                </a:lnTo>
                <a:lnTo>
                  <a:pt x="164" y="237"/>
                </a:lnTo>
                <a:lnTo>
                  <a:pt x="169" y="237"/>
                </a:lnTo>
                <a:lnTo>
                  <a:pt x="178" y="230"/>
                </a:lnTo>
                <a:lnTo>
                  <a:pt x="178" y="228"/>
                </a:lnTo>
                <a:lnTo>
                  <a:pt x="181" y="225"/>
                </a:lnTo>
                <a:lnTo>
                  <a:pt x="181" y="223"/>
                </a:lnTo>
                <a:lnTo>
                  <a:pt x="181" y="220"/>
                </a:lnTo>
                <a:lnTo>
                  <a:pt x="183" y="220"/>
                </a:lnTo>
                <a:lnTo>
                  <a:pt x="185" y="218"/>
                </a:lnTo>
                <a:lnTo>
                  <a:pt x="188" y="218"/>
                </a:lnTo>
                <a:lnTo>
                  <a:pt x="188" y="216"/>
                </a:lnTo>
                <a:lnTo>
                  <a:pt x="188" y="213"/>
                </a:lnTo>
                <a:lnTo>
                  <a:pt x="190" y="213"/>
                </a:lnTo>
                <a:lnTo>
                  <a:pt x="190" y="211"/>
                </a:lnTo>
                <a:lnTo>
                  <a:pt x="192" y="211"/>
                </a:lnTo>
                <a:lnTo>
                  <a:pt x="192" y="211"/>
                </a:lnTo>
                <a:lnTo>
                  <a:pt x="195" y="211"/>
                </a:lnTo>
                <a:lnTo>
                  <a:pt x="197" y="213"/>
                </a:lnTo>
                <a:lnTo>
                  <a:pt x="199" y="213"/>
                </a:lnTo>
                <a:lnTo>
                  <a:pt x="202" y="213"/>
                </a:lnTo>
                <a:lnTo>
                  <a:pt x="202" y="213"/>
                </a:lnTo>
                <a:lnTo>
                  <a:pt x="204" y="211"/>
                </a:lnTo>
                <a:lnTo>
                  <a:pt x="204" y="211"/>
                </a:lnTo>
                <a:lnTo>
                  <a:pt x="204" y="209"/>
                </a:lnTo>
                <a:lnTo>
                  <a:pt x="204" y="206"/>
                </a:lnTo>
                <a:lnTo>
                  <a:pt x="202" y="206"/>
                </a:lnTo>
                <a:lnTo>
                  <a:pt x="202" y="206"/>
                </a:lnTo>
                <a:lnTo>
                  <a:pt x="199" y="204"/>
                </a:lnTo>
                <a:lnTo>
                  <a:pt x="199" y="204"/>
                </a:lnTo>
                <a:lnTo>
                  <a:pt x="204" y="202"/>
                </a:lnTo>
                <a:lnTo>
                  <a:pt x="207" y="199"/>
                </a:lnTo>
                <a:lnTo>
                  <a:pt x="214" y="185"/>
                </a:lnTo>
                <a:lnTo>
                  <a:pt x="214" y="183"/>
                </a:lnTo>
                <a:lnTo>
                  <a:pt x="214" y="183"/>
                </a:lnTo>
                <a:lnTo>
                  <a:pt x="214" y="180"/>
                </a:lnTo>
                <a:lnTo>
                  <a:pt x="211" y="180"/>
                </a:lnTo>
                <a:lnTo>
                  <a:pt x="211" y="178"/>
                </a:lnTo>
                <a:lnTo>
                  <a:pt x="207" y="178"/>
                </a:lnTo>
                <a:lnTo>
                  <a:pt x="204" y="175"/>
                </a:lnTo>
                <a:lnTo>
                  <a:pt x="204" y="175"/>
                </a:lnTo>
                <a:lnTo>
                  <a:pt x="202" y="173"/>
                </a:lnTo>
                <a:lnTo>
                  <a:pt x="204" y="171"/>
                </a:lnTo>
                <a:lnTo>
                  <a:pt x="204" y="168"/>
                </a:lnTo>
                <a:lnTo>
                  <a:pt x="204" y="166"/>
                </a:lnTo>
                <a:lnTo>
                  <a:pt x="207" y="164"/>
                </a:lnTo>
                <a:lnTo>
                  <a:pt x="207" y="164"/>
                </a:lnTo>
                <a:lnTo>
                  <a:pt x="204" y="161"/>
                </a:lnTo>
                <a:lnTo>
                  <a:pt x="207" y="161"/>
                </a:lnTo>
                <a:lnTo>
                  <a:pt x="207" y="159"/>
                </a:lnTo>
                <a:lnTo>
                  <a:pt x="207" y="157"/>
                </a:lnTo>
                <a:lnTo>
                  <a:pt x="209" y="157"/>
                </a:lnTo>
                <a:lnTo>
                  <a:pt x="211" y="159"/>
                </a:lnTo>
                <a:lnTo>
                  <a:pt x="211" y="159"/>
                </a:lnTo>
                <a:lnTo>
                  <a:pt x="214" y="161"/>
                </a:lnTo>
                <a:lnTo>
                  <a:pt x="216" y="161"/>
                </a:lnTo>
                <a:lnTo>
                  <a:pt x="230" y="159"/>
                </a:lnTo>
                <a:lnTo>
                  <a:pt x="233" y="157"/>
                </a:lnTo>
                <a:lnTo>
                  <a:pt x="233" y="152"/>
                </a:lnTo>
                <a:lnTo>
                  <a:pt x="233" y="149"/>
                </a:lnTo>
                <a:lnTo>
                  <a:pt x="233" y="147"/>
                </a:lnTo>
                <a:lnTo>
                  <a:pt x="233" y="145"/>
                </a:lnTo>
                <a:lnTo>
                  <a:pt x="230" y="142"/>
                </a:lnTo>
                <a:lnTo>
                  <a:pt x="228" y="142"/>
                </a:lnTo>
                <a:lnTo>
                  <a:pt x="228" y="140"/>
                </a:lnTo>
                <a:lnTo>
                  <a:pt x="228" y="138"/>
                </a:lnTo>
                <a:lnTo>
                  <a:pt x="226" y="135"/>
                </a:lnTo>
                <a:lnTo>
                  <a:pt x="226" y="135"/>
                </a:lnTo>
                <a:lnTo>
                  <a:pt x="226" y="133"/>
                </a:lnTo>
                <a:lnTo>
                  <a:pt x="226" y="133"/>
                </a:lnTo>
                <a:lnTo>
                  <a:pt x="226" y="128"/>
                </a:lnTo>
                <a:lnTo>
                  <a:pt x="226" y="128"/>
                </a:lnTo>
                <a:lnTo>
                  <a:pt x="226" y="126"/>
                </a:lnTo>
                <a:lnTo>
                  <a:pt x="223" y="126"/>
                </a:lnTo>
                <a:lnTo>
                  <a:pt x="223" y="123"/>
                </a:lnTo>
                <a:lnTo>
                  <a:pt x="223" y="123"/>
                </a:lnTo>
                <a:lnTo>
                  <a:pt x="221" y="121"/>
                </a:lnTo>
                <a:lnTo>
                  <a:pt x="223" y="121"/>
                </a:lnTo>
                <a:lnTo>
                  <a:pt x="223" y="119"/>
                </a:lnTo>
                <a:lnTo>
                  <a:pt x="233" y="114"/>
                </a:lnTo>
                <a:lnTo>
                  <a:pt x="237" y="109"/>
                </a:lnTo>
                <a:lnTo>
                  <a:pt x="242" y="104"/>
                </a:lnTo>
                <a:lnTo>
                  <a:pt x="244" y="102"/>
                </a:lnTo>
                <a:lnTo>
                  <a:pt x="252" y="88"/>
                </a:lnTo>
                <a:lnTo>
                  <a:pt x="254" y="85"/>
                </a:lnTo>
                <a:lnTo>
                  <a:pt x="256" y="85"/>
                </a:lnTo>
                <a:lnTo>
                  <a:pt x="259" y="85"/>
                </a:lnTo>
                <a:lnTo>
                  <a:pt x="261" y="85"/>
                </a:lnTo>
                <a:lnTo>
                  <a:pt x="261" y="83"/>
                </a:lnTo>
                <a:lnTo>
                  <a:pt x="263" y="81"/>
                </a:lnTo>
                <a:lnTo>
                  <a:pt x="266" y="81"/>
                </a:lnTo>
                <a:lnTo>
                  <a:pt x="268" y="78"/>
                </a:lnTo>
                <a:lnTo>
                  <a:pt x="271" y="78"/>
                </a:lnTo>
                <a:lnTo>
                  <a:pt x="273" y="76"/>
                </a:lnTo>
                <a:lnTo>
                  <a:pt x="275" y="74"/>
                </a:lnTo>
                <a:lnTo>
                  <a:pt x="275" y="71"/>
                </a:lnTo>
                <a:lnTo>
                  <a:pt x="275" y="69"/>
                </a:lnTo>
                <a:lnTo>
                  <a:pt x="275" y="66"/>
                </a:lnTo>
                <a:lnTo>
                  <a:pt x="275" y="64"/>
                </a:lnTo>
                <a:lnTo>
                  <a:pt x="273" y="64"/>
                </a:lnTo>
                <a:lnTo>
                  <a:pt x="275" y="62"/>
                </a:lnTo>
                <a:lnTo>
                  <a:pt x="278" y="59"/>
                </a:lnTo>
                <a:lnTo>
                  <a:pt x="278" y="57"/>
                </a:lnTo>
                <a:lnTo>
                  <a:pt x="280" y="57"/>
                </a:lnTo>
                <a:lnTo>
                  <a:pt x="282" y="57"/>
                </a:lnTo>
                <a:lnTo>
                  <a:pt x="282" y="57"/>
                </a:lnTo>
                <a:lnTo>
                  <a:pt x="285" y="55"/>
                </a:lnTo>
                <a:lnTo>
                  <a:pt x="287" y="50"/>
                </a:lnTo>
                <a:lnTo>
                  <a:pt x="287" y="48"/>
                </a:lnTo>
                <a:lnTo>
                  <a:pt x="290" y="45"/>
                </a:lnTo>
                <a:lnTo>
                  <a:pt x="294" y="43"/>
                </a:lnTo>
                <a:lnTo>
                  <a:pt x="294" y="40"/>
                </a:lnTo>
                <a:lnTo>
                  <a:pt x="294" y="38"/>
                </a:lnTo>
                <a:lnTo>
                  <a:pt x="294" y="38"/>
                </a:lnTo>
                <a:lnTo>
                  <a:pt x="294" y="36"/>
                </a:lnTo>
                <a:lnTo>
                  <a:pt x="294" y="33"/>
                </a:lnTo>
                <a:lnTo>
                  <a:pt x="297" y="33"/>
                </a:lnTo>
                <a:lnTo>
                  <a:pt x="297" y="31"/>
                </a:lnTo>
                <a:lnTo>
                  <a:pt x="297" y="29"/>
                </a:lnTo>
                <a:lnTo>
                  <a:pt x="294" y="14"/>
                </a:lnTo>
                <a:lnTo>
                  <a:pt x="294" y="12"/>
                </a:lnTo>
                <a:lnTo>
                  <a:pt x="299" y="7"/>
                </a:lnTo>
                <a:lnTo>
                  <a:pt x="301" y="7"/>
                </a:lnTo>
                <a:lnTo>
                  <a:pt x="301" y="7"/>
                </a:lnTo>
                <a:lnTo>
                  <a:pt x="304" y="5"/>
                </a:lnTo>
                <a:lnTo>
                  <a:pt x="306" y="5"/>
                </a:lnTo>
                <a:lnTo>
                  <a:pt x="306" y="2"/>
                </a:lnTo>
                <a:lnTo>
                  <a:pt x="308" y="2"/>
                </a:lnTo>
                <a:lnTo>
                  <a:pt x="308" y="0"/>
                </a:lnTo>
                <a:lnTo>
                  <a:pt x="311" y="0"/>
                </a:lnTo>
                <a:lnTo>
                  <a:pt x="311" y="2"/>
                </a:lnTo>
                <a:lnTo>
                  <a:pt x="311" y="2"/>
                </a:lnTo>
                <a:lnTo>
                  <a:pt x="313" y="5"/>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19" name="Google Shape;4491;p187">
            <a:extLst>
              <a:ext uri="{FF2B5EF4-FFF2-40B4-BE49-F238E27FC236}">
                <a16:creationId xmlns:a16="http://schemas.microsoft.com/office/drawing/2014/main" id="{D0C9A2CE-3F66-84CC-684E-662974B42A7B}"/>
              </a:ext>
            </a:extLst>
          </p:cNvPr>
          <p:cNvSpPr/>
          <p:nvPr/>
        </p:nvSpPr>
        <p:spPr>
          <a:xfrm>
            <a:off x="7497871" y="2262955"/>
            <a:ext cx="937665" cy="757049"/>
          </a:xfrm>
          <a:custGeom>
            <a:avLst/>
            <a:gdLst/>
            <a:ahLst/>
            <a:cxnLst/>
            <a:rect l="l" t="t" r="r" b="b"/>
            <a:pathLst>
              <a:path w="488" h="394" extrusionOk="0">
                <a:moveTo>
                  <a:pt x="372" y="76"/>
                </a:moveTo>
                <a:lnTo>
                  <a:pt x="375" y="76"/>
                </a:lnTo>
                <a:lnTo>
                  <a:pt x="375" y="85"/>
                </a:lnTo>
                <a:lnTo>
                  <a:pt x="375" y="95"/>
                </a:lnTo>
                <a:lnTo>
                  <a:pt x="377" y="97"/>
                </a:lnTo>
                <a:lnTo>
                  <a:pt x="377" y="100"/>
                </a:lnTo>
                <a:lnTo>
                  <a:pt x="375" y="104"/>
                </a:lnTo>
                <a:lnTo>
                  <a:pt x="375" y="107"/>
                </a:lnTo>
                <a:lnTo>
                  <a:pt x="377" y="112"/>
                </a:lnTo>
                <a:lnTo>
                  <a:pt x="379" y="114"/>
                </a:lnTo>
                <a:lnTo>
                  <a:pt x="382" y="114"/>
                </a:lnTo>
                <a:lnTo>
                  <a:pt x="384" y="114"/>
                </a:lnTo>
                <a:lnTo>
                  <a:pt x="387" y="114"/>
                </a:lnTo>
                <a:lnTo>
                  <a:pt x="387" y="116"/>
                </a:lnTo>
                <a:lnTo>
                  <a:pt x="387" y="119"/>
                </a:lnTo>
                <a:lnTo>
                  <a:pt x="387" y="119"/>
                </a:lnTo>
                <a:lnTo>
                  <a:pt x="387" y="121"/>
                </a:lnTo>
                <a:lnTo>
                  <a:pt x="384" y="121"/>
                </a:lnTo>
                <a:lnTo>
                  <a:pt x="382" y="123"/>
                </a:lnTo>
                <a:lnTo>
                  <a:pt x="382" y="123"/>
                </a:lnTo>
                <a:lnTo>
                  <a:pt x="382" y="123"/>
                </a:lnTo>
                <a:lnTo>
                  <a:pt x="382" y="126"/>
                </a:lnTo>
                <a:lnTo>
                  <a:pt x="382" y="128"/>
                </a:lnTo>
                <a:lnTo>
                  <a:pt x="382" y="131"/>
                </a:lnTo>
                <a:lnTo>
                  <a:pt x="384" y="131"/>
                </a:lnTo>
                <a:lnTo>
                  <a:pt x="384" y="133"/>
                </a:lnTo>
                <a:lnTo>
                  <a:pt x="387" y="133"/>
                </a:lnTo>
                <a:lnTo>
                  <a:pt x="389" y="138"/>
                </a:lnTo>
                <a:lnTo>
                  <a:pt x="391" y="142"/>
                </a:lnTo>
                <a:lnTo>
                  <a:pt x="391" y="147"/>
                </a:lnTo>
                <a:lnTo>
                  <a:pt x="396" y="152"/>
                </a:lnTo>
                <a:lnTo>
                  <a:pt x="396" y="154"/>
                </a:lnTo>
                <a:lnTo>
                  <a:pt x="394" y="154"/>
                </a:lnTo>
                <a:lnTo>
                  <a:pt x="394" y="157"/>
                </a:lnTo>
                <a:lnTo>
                  <a:pt x="394" y="159"/>
                </a:lnTo>
                <a:lnTo>
                  <a:pt x="394" y="161"/>
                </a:lnTo>
                <a:lnTo>
                  <a:pt x="394" y="164"/>
                </a:lnTo>
                <a:lnTo>
                  <a:pt x="394" y="166"/>
                </a:lnTo>
                <a:lnTo>
                  <a:pt x="394" y="168"/>
                </a:lnTo>
                <a:lnTo>
                  <a:pt x="394" y="168"/>
                </a:lnTo>
                <a:lnTo>
                  <a:pt x="391" y="168"/>
                </a:lnTo>
                <a:lnTo>
                  <a:pt x="389" y="168"/>
                </a:lnTo>
                <a:lnTo>
                  <a:pt x="389" y="168"/>
                </a:lnTo>
                <a:lnTo>
                  <a:pt x="387" y="171"/>
                </a:lnTo>
                <a:lnTo>
                  <a:pt x="387" y="171"/>
                </a:lnTo>
                <a:lnTo>
                  <a:pt x="389" y="173"/>
                </a:lnTo>
                <a:lnTo>
                  <a:pt x="389" y="176"/>
                </a:lnTo>
                <a:lnTo>
                  <a:pt x="389" y="178"/>
                </a:lnTo>
                <a:lnTo>
                  <a:pt x="394" y="180"/>
                </a:lnTo>
                <a:lnTo>
                  <a:pt x="396" y="183"/>
                </a:lnTo>
                <a:lnTo>
                  <a:pt x="396" y="185"/>
                </a:lnTo>
                <a:lnTo>
                  <a:pt x="396" y="185"/>
                </a:lnTo>
                <a:lnTo>
                  <a:pt x="396" y="187"/>
                </a:lnTo>
                <a:lnTo>
                  <a:pt x="396" y="187"/>
                </a:lnTo>
                <a:lnTo>
                  <a:pt x="396" y="192"/>
                </a:lnTo>
                <a:lnTo>
                  <a:pt x="396" y="194"/>
                </a:lnTo>
                <a:lnTo>
                  <a:pt x="396" y="197"/>
                </a:lnTo>
                <a:lnTo>
                  <a:pt x="396" y="199"/>
                </a:lnTo>
                <a:lnTo>
                  <a:pt x="394" y="202"/>
                </a:lnTo>
                <a:lnTo>
                  <a:pt x="391" y="209"/>
                </a:lnTo>
                <a:lnTo>
                  <a:pt x="391" y="211"/>
                </a:lnTo>
                <a:lnTo>
                  <a:pt x="391" y="213"/>
                </a:lnTo>
                <a:lnTo>
                  <a:pt x="394" y="213"/>
                </a:lnTo>
                <a:lnTo>
                  <a:pt x="396" y="216"/>
                </a:lnTo>
                <a:lnTo>
                  <a:pt x="396" y="216"/>
                </a:lnTo>
                <a:lnTo>
                  <a:pt x="398" y="218"/>
                </a:lnTo>
                <a:lnTo>
                  <a:pt x="403" y="216"/>
                </a:lnTo>
                <a:lnTo>
                  <a:pt x="415" y="221"/>
                </a:lnTo>
                <a:lnTo>
                  <a:pt x="417" y="221"/>
                </a:lnTo>
                <a:lnTo>
                  <a:pt x="417" y="221"/>
                </a:lnTo>
                <a:lnTo>
                  <a:pt x="422" y="218"/>
                </a:lnTo>
                <a:lnTo>
                  <a:pt x="424" y="218"/>
                </a:lnTo>
                <a:lnTo>
                  <a:pt x="424" y="218"/>
                </a:lnTo>
                <a:lnTo>
                  <a:pt x="427" y="221"/>
                </a:lnTo>
                <a:lnTo>
                  <a:pt x="427" y="223"/>
                </a:lnTo>
                <a:lnTo>
                  <a:pt x="427" y="223"/>
                </a:lnTo>
                <a:lnTo>
                  <a:pt x="427" y="225"/>
                </a:lnTo>
                <a:lnTo>
                  <a:pt x="434" y="237"/>
                </a:lnTo>
                <a:lnTo>
                  <a:pt x="436" y="240"/>
                </a:lnTo>
                <a:lnTo>
                  <a:pt x="439" y="240"/>
                </a:lnTo>
                <a:lnTo>
                  <a:pt x="446" y="242"/>
                </a:lnTo>
                <a:lnTo>
                  <a:pt x="448" y="242"/>
                </a:lnTo>
                <a:lnTo>
                  <a:pt x="448" y="244"/>
                </a:lnTo>
                <a:lnTo>
                  <a:pt x="451" y="244"/>
                </a:lnTo>
                <a:lnTo>
                  <a:pt x="451" y="249"/>
                </a:lnTo>
                <a:lnTo>
                  <a:pt x="453" y="249"/>
                </a:lnTo>
                <a:lnTo>
                  <a:pt x="453" y="249"/>
                </a:lnTo>
                <a:lnTo>
                  <a:pt x="453" y="251"/>
                </a:lnTo>
                <a:lnTo>
                  <a:pt x="451" y="251"/>
                </a:lnTo>
                <a:lnTo>
                  <a:pt x="451" y="254"/>
                </a:lnTo>
                <a:lnTo>
                  <a:pt x="451" y="254"/>
                </a:lnTo>
                <a:lnTo>
                  <a:pt x="448" y="256"/>
                </a:lnTo>
                <a:lnTo>
                  <a:pt x="448" y="258"/>
                </a:lnTo>
                <a:lnTo>
                  <a:pt x="446" y="258"/>
                </a:lnTo>
                <a:lnTo>
                  <a:pt x="446" y="261"/>
                </a:lnTo>
                <a:lnTo>
                  <a:pt x="448" y="263"/>
                </a:lnTo>
                <a:lnTo>
                  <a:pt x="451" y="263"/>
                </a:lnTo>
                <a:lnTo>
                  <a:pt x="451" y="263"/>
                </a:lnTo>
                <a:lnTo>
                  <a:pt x="453" y="268"/>
                </a:lnTo>
                <a:lnTo>
                  <a:pt x="455" y="270"/>
                </a:lnTo>
                <a:lnTo>
                  <a:pt x="458" y="270"/>
                </a:lnTo>
                <a:lnTo>
                  <a:pt x="462" y="273"/>
                </a:lnTo>
                <a:lnTo>
                  <a:pt x="462" y="282"/>
                </a:lnTo>
                <a:lnTo>
                  <a:pt x="465" y="287"/>
                </a:lnTo>
                <a:lnTo>
                  <a:pt x="467" y="292"/>
                </a:lnTo>
                <a:lnTo>
                  <a:pt x="469" y="294"/>
                </a:lnTo>
                <a:lnTo>
                  <a:pt x="474" y="299"/>
                </a:lnTo>
                <a:lnTo>
                  <a:pt x="484" y="308"/>
                </a:lnTo>
                <a:lnTo>
                  <a:pt x="484" y="308"/>
                </a:lnTo>
                <a:lnTo>
                  <a:pt x="484" y="311"/>
                </a:lnTo>
                <a:lnTo>
                  <a:pt x="484" y="313"/>
                </a:lnTo>
                <a:lnTo>
                  <a:pt x="484" y="313"/>
                </a:lnTo>
                <a:lnTo>
                  <a:pt x="484" y="313"/>
                </a:lnTo>
                <a:lnTo>
                  <a:pt x="484" y="315"/>
                </a:lnTo>
                <a:lnTo>
                  <a:pt x="484" y="318"/>
                </a:lnTo>
                <a:lnTo>
                  <a:pt x="484" y="318"/>
                </a:lnTo>
                <a:lnTo>
                  <a:pt x="484" y="320"/>
                </a:lnTo>
                <a:lnTo>
                  <a:pt x="484" y="322"/>
                </a:lnTo>
                <a:lnTo>
                  <a:pt x="486" y="325"/>
                </a:lnTo>
                <a:lnTo>
                  <a:pt x="486" y="325"/>
                </a:lnTo>
                <a:lnTo>
                  <a:pt x="488" y="327"/>
                </a:lnTo>
                <a:lnTo>
                  <a:pt x="488" y="330"/>
                </a:lnTo>
                <a:lnTo>
                  <a:pt x="488" y="332"/>
                </a:lnTo>
                <a:lnTo>
                  <a:pt x="486" y="334"/>
                </a:lnTo>
                <a:lnTo>
                  <a:pt x="486" y="334"/>
                </a:lnTo>
                <a:lnTo>
                  <a:pt x="484" y="337"/>
                </a:lnTo>
                <a:lnTo>
                  <a:pt x="484" y="339"/>
                </a:lnTo>
                <a:lnTo>
                  <a:pt x="484" y="341"/>
                </a:lnTo>
                <a:lnTo>
                  <a:pt x="479" y="346"/>
                </a:lnTo>
                <a:lnTo>
                  <a:pt x="474" y="349"/>
                </a:lnTo>
                <a:lnTo>
                  <a:pt x="462" y="353"/>
                </a:lnTo>
                <a:lnTo>
                  <a:pt x="460" y="353"/>
                </a:lnTo>
                <a:lnTo>
                  <a:pt x="458" y="353"/>
                </a:lnTo>
                <a:lnTo>
                  <a:pt x="458" y="356"/>
                </a:lnTo>
                <a:lnTo>
                  <a:pt x="455" y="356"/>
                </a:lnTo>
                <a:lnTo>
                  <a:pt x="455" y="358"/>
                </a:lnTo>
                <a:lnTo>
                  <a:pt x="455" y="360"/>
                </a:lnTo>
                <a:lnTo>
                  <a:pt x="455" y="363"/>
                </a:lnTo>
                <a:lnTo>
                  <a:pt x="455" y="363"/>
                </a:lnTo>
                <a:lnTo>
                  <a:pt x="458" y="365"/>
                </a:lnTo>
                <a:lnTo>
                  <a:pt x="458" y="365"/>
                </a:lnTo>
                <a:lnTo>
                  <a:pt x="458" y="367"/>
                </a:lnTo>
                <a:lnTo>
                  <a:pt x="458" y="372"/>
                </a:lnTo>
                <a:lnTo>
                  <a:pt x="458" y="375"/>
                </a:lnTo>
                <a:lnTo>
                  <a:pt x="458" y="375"/>
                </a:lnTo>
                <a:lnTo>
                  <a:pt x="458" y="377"/>
                </a:lnTo>
                <a:lnTo>
                  <a:pt x="458" y="377"/>
                </a:lnTo>
                <a:lnTo>
                  <a:pt x="462" y="382"/>
                </a:lnTo>
                <a:lnTo>
                  <a:pt x="462" y="384"/>
                </a:lnTo>
                <a:lnTo>
                  <a:pt x="462" y="386"/>
                </a:lnTo>
                <a:lnTo>
                  <a:pt x="462" y="389"/>
                </a:lnTo>
                <a:lnTo>
                  <a:pt x="462" y="389"/>
                </a:lnTo>
                <a:lnTo>
                  <a:pt x="460" y="391"/>
                </a:lnTo>
                <a:lnTo>
                  <a:pt x="458" y="391"/>
                </a:lnTo>
                <a:lnTo>
                  <a:pt x="453" y="394"/>
                </a:lnTo>
                <a:lnTo>
                  <a:pt x="451" y="394"/>
                </a:lnTo>
                <a:lnTo>
                  <a:pt x="446" y="389"/>
                </a:lnTo>
                <a:lnTo>
                  <a:pt x="443" y="389"/>
                </a:lnTo>
                <a:lnTo>
                  <a:pt x="443" y="386"/>
                </a:lnTo>
                <a:lnTo>
                  <a:pt x="439" y="379"/>
                </a:lnTo>
                <a:lnTo>
                  <a:pt x="436" y="377"/>
                </a:lnTo>
                <a:lnTo>
                  <a:pt x="434" y="375"/>
                </a:lnTo>
                <a:lnTo>
                  <a:pt x="432" y="375"/>
                </a:lnTo>
                <a:lnTo>
                  <a:pt x="432" y="375"/>
                </a:lnTo>
                <a:lnTo>
                  <a:pt x="432" y="377"/>
                </a:lnTo>
                <a:lnTo>
                  <a:pt x="432" y="377"/>
                </a:lnTo>
                <a:lnTo>
                  <a:pt x="424" y="377"/>
                </a:lnTo>
                <a:lnTo>
                  <a:pt x="410" y="372"/>
                </a:lnTo>
                <a:lnTo>
                  <a:pt x="408" y="370"/>
                </a:lnTo>
                <a:lnTo>
                  <a:pt x="408" y="370"/>
                </a:lnTo>
                <a:lnTo>
                  <a:pt x="408" y="367"/>
                </a:lnTo>
                <a:lnTo>
                  <a:pt x="408" y="365"/>
                </a:lnTo>
                <a:lnTo>
                  <a:pt x="408" y="365"/>
                </a:lnTo>
                <a:lnTo>
                  <a:pt x="408" y="363"/>
                </a:lnTo>
                <a:lnTo>
                  <a:pt x="405" y="363"/>
                </a:lnTo>
                <a:lnTo>
                  <a:pt x="405" y="363"/>
                </a:lnTo>
                <a:lnTo>
                  <a:pt x="403" y="363"/>
                </a:lnTo>
                <a:lnTo>
                  <a:pt x="398" y="363"/>
                </a:lnTo>
                <a:lnTo>
                  <a:pt x="394" y="360"/>
                </a:lnTo>
                <a:lnTo>
                  <a:pt x="391" y="358"/>
                </a:lnTo>
                <a:lnTo>
                  <a:pt x="389" y="356"/>
                </a:lnTo>
                <a:lnTo>
                  <a:pt x="389" y="351"/>
                </a:lnTo>
                <a:lnTo>
                  <a:pt x="389" y="349"/>
                </a:lnTo>
                <a:lnTo>
                  <a:pt x="387" y="346"/>
                </a:lnTo>
                <a:lnTo>
                  <a:pt x="387" y="339"/>
                </a:lnTo>
                <a:lnTo>
                  <a:pt x="389" y="332"/>
                </a:lnTo>
                <a:lnTo>
                  <a:pt x="389" y="330"/>
                </a:lnTo>
                <a:lnTo>
                  <a:pt x="387" y="330"/>
                </a:lnTo>
                <a:lnTo>
                  <a:pt x="387" y="327"/>
                </a:lnTo>
                <a:lnTo>
                  <a:pt x="387" y="325"/>
                </a:lnTo>
                <a:lnTo>
                  <a:pt x="384" y="322"/>
                </a:lnTo>
                <a:lnTo>
                  <a:pt x="377" y="320"/>
                </a:lnTo>
                <a:lnTo>
                  <a:pt x="375" y="320"/>
                </a:lnTo>
                <a:lnTo>
                  <a:pt x="372" y="320"/>
                </a:lnTo>
                <a:lnTo>
                  <a:pt x="356" y="322"/>
                </a:lnTo>
                <a:lnTo>
                  <a:pt x="353" y="325"/>
                </a:lnTo>
                <a:lnTo>
                  <a:pt x="353" y="327"/>
                </a:lnTo>
                <a:lnTo>
                  <a:pt x="351" y="327"/>
                </a:lnTo>
                <a:lnTo>
                  <a:pt x="349" y="330"/>
                </a:lnTo>
                <a:lnTo>
                  <a:pt x="346" y="330"/>
                </a:lnTo>
                <a:lnTo>
                  <a:pt x="346" y="332"/>
                </a:lnTo>
                <a:lnTo>
                  <a:pt x="344" y="334"/>
                </a:lnTo>
                <a:lnTo>
                  <a:pt x="344" y="334"/>
                </a:lnTo>
                <a:lnTo>
                  <a:pt x="344" y="337"/>
                </a:lnTo>
                <a:lnTo>
                  <a:pt x="341" y="337"/>
                </a:lnTo>
                <a:lnTo>
                  <a:pt x="339" y="337"/>
                </a:lnTo>
                <a:lnTo>
                  <a:pt x="339" y="337"/>
                </a:lnTo>
                <a:lnTo>
                  <a:pt x="339" y="337"/>
                </a:lnTo>
                <a:lnTo>
                  <a:pt x="337" y="339"/>
                </a:lnTo>
                <a:lnTo>
                  <a:pt x="337" y="339"/>
                </a:lnTo>
                <a:lnTo>
                  <a:pt x="337" y="341"/>
                </a:lnTo>
                <a:lnTo>
                  <a:pt x="334" y="344"/>
                </a:lnTo>
                <a:lnTo>
                  <a:pt x="332" y="344"/>
                </a:lnTo>
                <a:lnTo>
                  <a:pt x="330" y="341"/>
                </a:lnTo>
                <a:lnTo>
                  <a:pt x="327" y="341"/>
                </a:lnTo>
                <a:lnTo>
                  <a:pt x="325" y="341"/>
                </a:lnTo>
                <a:lnTo>
                  <a:pt x="315" y="344"/>
                </a:lnTo>
                <a:lnTo>
                  <a:pt x="315" y="330"/>
                </a:lnTo>
                <a:lnTo>
                  <a:pt x="313" y="330"/>
                </a:lnTo>
                <a:lnTo>
                  <a:pt x="313" y="327"/>
                </a:lnTo>
                <a:lnTo>
                  <a:pt x="311" y="327"/>
                </a:lnTo>
                <a:lnTo>
                  <a:pt x="311" y="327"/>
                </a:lnTo>
                <a:lnTo>
                  <a:pt x="308" y="325"/>
                </a:lnTo>
                <a:lnTo>
                  <a:pt x="304" y="322"/>
                </a:lnTo>
                <a:lnTo>
                  <a:pt x="299" y="315"/>
                </a:lnTo>
                <a:lnTo>
                  <a:pt x="296" y="313"/>
                </a:lnTo>
                <a:lnTo>
                  <a:pt x="296" y="311"/>
                </a:lnTo>
                <a:lnTo>
                  <a:pt x="299" y="308"/>
                </a:lnTo>
                <a:lnTo>
                  <a:pt x="299" y="306"/>
                </a:lnTo>
                <a:lnTo>
                  <a:pt x="296" y="303"/>
                </a:lnTo>
                <a:lnTo>
                  <a:pt x="296" y="301"/>
                </a:lnTo>
                <a:lnTo>
                  <a:pt x="285" y="299"/>
                </a:lnTo>
                <a:lnTo>
                  <a:pt x="285" y="299"/>
                </a:lnTo>
                <a:lnTo>
                  <a:pt x="285" y="299"/>
                </a:lnTo>
                <a:lnTo>
                  <a:pt x="285" y="301"/>
                </a:lnTo>
                <a:lnTo>
                  <a:pt x="285" y="303"/>
                </a:lnTo>
                <a:lnTo>
                  <a:pt x="285" y="306"/>
                </a:lnTo>
                <a:lnTo>
                  <a:pt x="282" y="306"/>
                </a:lnTo>
                <a:lnTo>
                  <a:pt x="282" y="308"/>
                </a:lnTo>
                <a:lnTo>
                  <a:pt x="280" y="308"/>
                </a:lnTo>
                <a:lnTo>
                  <a:pt x="275" y="308"/>
                </a:lnTo>
                <a:lnTo>
                  <a:pt x="273" y="308"/>
                </a:lnTo>
                <a:lnTo>
                  <a:pt x="270" y="311"/>
                </a:lnTo>
                <a:lnTo>
                  <a:pt x="270" y="313"/>
                </a:lnTo>
                <a:lnTo>
                  <a:pt x="268" y="313"/>
                </a:lnTo>
                <a:lnTo>
                  <a:pt x="268" y="315"/>
                </a:lnTo>
                <a:lnTo>
                  <a:pt x="266" y="315"/>
                </a:lnTo>
                <a:lnTo>
                  <a:pt x="254" y="313"/>
                </a:lnTo>
                <a:lnTo>
                  <a:pt x="247" y="311"/>
                </a:lnTo>
                <a:lnTo>
                  <a:pt x="244" y="311"/>
                </a:lnTo>
                <a:lnTo>
                  <a:pt x="242" y="313"/>
                </a:lnTo>
                <a:lnTo>
                  <a:pt x="242" y="313"/>
                </a:lnTo>
                <a:lnTo>
                  <a:pt x="235" y="320"/>
                </a:lnTo>
                <a:lnTo>
                  <a:pt x="232" y="320"/>
                </a:lnTo>
                <a:lnTo>
                  <a:pt x="232" y="320"/>
                </a:lnTo>
                <a:lnTo>
                  <a:pt x="218" y="325"/>
                </a:lnTo>
                <a:lnTo>
                  <a:pt x="216" y="325"/>
                </a:lnTo>
                <a:lnTo>
                  <a:pt x="216" y="322"/>
                </a:lnTo>
                <a:lnTo>
                  <a:pt x="213" y="322"/>
                </a:lnTo>
                <a:lnTo>
                  <a:pt x="213" y="320"/>
                </a:lnTo>
                <a:lnTo>
                  <a:pt x="211" y="320"/>
                </a:lnTo>
                <a:lnTo>
                  <a:pt x="204" y="322"/>
                </a:lnTo>
                <a:lnTo>
                  <a:pt x="202" y="322"/>
                </a:lnTo>
                <a:lnTo>
                  <a:pt x="202" y="325"/>
                </a:lnTo>
                <a:lnTo>
                  <a:pt x="202" y="325"/>
                </a:lnTo>
                <a:lnTo>
                  <a:pt x="199" y="327"/>
                </a:lnTo>
                <a:lnTo>
                  <a:pt x="199" y="327"/>
                </a:lnTo>
                <a:lnTo>
                  <a:pt x="197" y="327"/>
                </a:lnTo>
                <a:lnTo>
                  <a:pt x="195" y="327"/>
                </a:lnTo>
                <a:lnTo>
                  <a:pt x="195" y="325"/>
                </a:lnTo>
                <a:lnTo>
                  <a:pt x="192" y="325"/>
                </a:lnTo>
                <a:lnTo>
                  <a:pt x="192" y="325"/>
                </a:lnTo>
                <a:lnTo>
                  <a:pt x="190" y="325"/>
                </a:lnTo>
                <a:lnTo>
                  <a:pt x="190" y="325"/>
                </a:lnTo>
                <a:lnTo>
                  <a:pt x="187" y="325"/>
                </a:lnTo>
                <a:lnTo>
                  <a:pt x="187" y="322"/>
                </a:lnTo>
                <a:lnTo>
                  <a:pt x="185" y="318"/>
                </a:lnTo>
                <a:lnTo>
                  <a:pt x="183" y="315"/>
                </a:lnTo>
                <a:lnTo>
                  <a:pt x="180" y="313"/>
                </a:lnTo>
                <a:lnTo>
                  <a:pt x="173" y="313"/>
                </a:lnTo>
                <a:lnTo>
                  <a:pt x="173" y="313"/>
                </a:lnTo>
                <a:lnTo>
                  <a:pt x="171" y="313"/>
                </a:lnTo>
                <a:lnTo>
                  <a:pt x="171" y="313"/>
                </a:lnTo>
                <a:lnTo>
                  <a:pt x="168" y="311"/>
                </a:lnTo>
                <a:lnTo>
                  <a:pt x="166" y="313"/>
                </a:lnTo>
                <a:lnTo>
                  <a:pt x="164" y="313"/>
                </a:lnTo>
                <a:lnTo>
                  <a:pt x="164" y="313"/>
                </a:lnTo>
                <a:lnTo>
                  <a:pt x="164" y="313"/>
                </a:lnTo>
                <a:lnTo>
                  <a:pt x="159" y="315"/>
                </a:lnTo>
                <a:lnTo>
                  <a:pt x="152" y="315"/>
                </a:lnTo>
                <a:lnTo>
                  <a:pt x="145" y="313"/>
                </a:lnTo>
                <a:lnTo>
                  <a:pt x="140" y="311"/>
                </a:lnTo>
                <a:lnTo>
                  <a:pt x="138" y="308"/>
                </a:lnTo>
                <a:lnTo>
                  <a:pt x="121" y="303"/>
                </a:lnTo>
                <a:lnTo>
                  <a:pt x="116" y="303"/>
                </a:lnTo>
                <a:lnTo>
                  <a:pt x="114" y="303"/>
                </a:lnTo>
                <a:lnTo>
                  <a:pt x="112" y="306"/>
                </a:lnTo>
                <a:lnTo>
                  <a:pt x="109" y="311"/>
                </a:lnTo>
                <a:lnTo>
                  <a:pt x="107" y="311"/>
                </a:lnTo>
                <a:lnTo>
                  <a:pt x="107" y="313"/>
                </a:lnTo>
                <a:lnTo>
                  <a:pt x="104" y="313"/>
                </a:lnTo>
                <a:lnTo>
                  <a:pt x="102" y="315"/>
                </a:lnTo>
                <a:lnTo>
                  <a:pt x="100" y="315"/>
                </a:lnTo>
                <a:lnTo>
                  <a:pt x="95" y="320"/>
                </a:lnTo>
                <a:lnTo>
                  <a:pt x="93" y="320"/>
                </a:lnTo>
                <a:lnTo>
                  <a:pt x="88" y="322"/>
                </a:lnTo>
                <a:lnTo>
                  <a:pt x="86" y="322"/>
                </a:lnTo>
                <a:lnTo>
                  <a:pt x="83" y="322"/>
                </a:lnTo>
                <a:lnTo>
                  <a:pt x="81" y="320"/>
                </a:lnTo>
                <a:lnTo>
                  <a:pt x="78" y="318"/>
                </a:lnTo>
                <a:lnTo>
                  <a:pt x="76" y="315"/>
                </a:lnTo>
                <a:lnTo>
                  <a:pt x="74" y="315"/>
                </a:lnTo>
                <a:lnTo>
                  <a:pt x="69" y="306"/>
                </a:lnTo>
                <a:lnTo>
                  <a:pt x="67" y="301"/>
                </a:lnTo>
                <a:lnTo>
                  <a:pt x="67" y="301"/>
                </a:lnTo>
                <a:lnTo>
                  <a:pt x="67" y="296"/>
                </a:lnTo>
                <a:lnTo>
                  <a:pt x="67" y="296"/>
                </a:lnTo>
                <a:lnTo>
                  <a:pt x="64" y="294"/>
                </a:lnTo>
                <a:lnTo>
                  <a:pt x="64" y="292"/>
                </a:lnTo>
                <a:lnTo>
                  <a:pt x="62" y="287"/>
                </a:lnTo>
                <a:lnTo>
                  <a:pt x="59" y="282"/>
                </a:lnTo>
                <a:lnTo>
                  <a:pt x="59" y="282"/>
                </a:lnTo>
                <a:lnTo>
                  <a:pt x="59" y="280"/>
                </a:lnTo>
                <a:lnTo>
                  <a:pt x="59" y="277"/>
                </a:lnTo>
                <a:lnTo>
                  <a:pt x="59" y="277"/>
                </a:lnTo>
                <a:lnTo>
                  <a:pt x="59" y="277"/>
                </a:lnTo>
                <a:lnTo>
                  <a:pt x="74" y="280"/>
                </a:lnTo>
                <a:lnTo>
                  <a:pt x="93" y="275"/>
                </a:lnTo>
                <a:lnTo>
                  <a:pt x="97" y="277"/>
                </a:lnTo>
                <a:lnTo>
                  <a:pt x="95" y="273"/>
                </a:lnTo>
                <a:lnTo>
                  <a:pt x="90" y="270"/>
                </a:lnTo>
                <a:lnTo>
                  <a:pt x="86" y="270"/>
                </a:lnTo>
                <a:lnTo>
                  <a:pt x="86" y="270"/>
                </a:lnTo>
                <a:lnTo>
                  <a:pt x="83" y="273"/>
                </a:lnTo>
                <a:lnTo>
                  <a:pt x="83" y="273"/>
                </a:lnTo>
                <a:lnTo>
                  <a:pt x="83" y="270"/>
                </a:lnTo>
                <a:lnTo>
                  <a:pt x="83" y="270"/>
                </a:lnTo>
                <a:lnTo>
                  <a:pt x="81" y="268"/>
                </a:lnTo>
                <a:lnTo>
                  <a:pt x="81" y="268"/>
                </a:lnTo>
                <a:lnTo>
                  <a:pt x="76" y="266"/>
                </a:lnTo>
                <a:lnTo>
                  <a:pt x="74" y="263"/>
                </a:lnTo>
                <a:lnTo>
                  <a:pt x="71" y="263"/>
                </a:lnTo>
                <a:lnTo>
                  <a:pt x="71" y="256"/>
                </a:lnTo>
                <a:lnTo>
                  <a:pt x="64" y="251"/>
                </a:lnTo>
                <a:lnTo>
                  <a:pt x="64" y="244"/>
                </a:lnTo>
                <a:lnTo>
                  <a:pt x="64" y="237"/>
                </a:lnTo>
                <a:lnTo>
                  <a:pt x="62" y="232"/>
                </a:lnTo>
                <a:lnTo>
                  <a:pt x="59" y="228"/>
                </a:lnTo>
                <a:lnTo>
                  <a:pt x="57" y="228"/>
                </a:lnTo>
                <a:lnTo>
                  <a:pt x="57" y="225"/>
                </a:lnTo>
                <a:lnTo>
                  <a:pt x="59" y="223"/>
                </a:lnTo>
                <a:lnTo>
                  <a:pt x="59" y="221"/>
                </a:lnTo>
                <a:lnTo>
                  <a:pt x="62" y="218"/>
                </a:lnTo>
                <a:lnTo>
                  <a:pt x="62" y="206"/>
                </a:lnTo>
                <a:lnTo>
                  <a:pt x="64" y="204"/>
                </a:lnTo>
                <a:lnTo>
                  <a:pt x="67" y="206"/>
                </a:lnTo>
                <a:lnTo>
                  <a:pt x="67" y="204"/>
                </a:lnTo>
                <a:lnTo>
                  <a:pt x="67" y="202"/>
                </a:lnTo>
                <a:lnTo>
                  <a:pt x="67" y="199"/>
                </a:lnTo>
                <a:lnTo>
                  <a:pt x="64" y="199"/>
                </a:lnTo>
                <a:lnTo>
                  <a:pt x="64" y="197"/>
                </a:lnTo>
                <a:lnTo>
                  <a:pt x="64" y="183"/>
                </a:lnTo>
                <a:lnTo>
                  <a:pt x="67" y="178"/>
                </a:lnTo>
                <a:lnTo>
                  <a:pt x="69" y="178"/>
                </a:lnTo>
                <a:lnTo>
                  <a:pt x="71" y="180"/>
                </a:lnTo>
                <a:lnTo>
                  <a:pt x="71" y="178"/>
                </a:lnTo>
                <a:lnTo>
                  <a:pt x="69" y="176"/>
                </a:lnTo>
                <a:lnTo>
                  <a:pt x="64" y="176"/>
                </a:lnTo>
                <a:lnTo>
                  <a:pt x="62" y="178"/>
                </a:lnTo>
                <a:lnTo>
                  <a:pt x="62" y="183"/>
                </a:lnTo>
                <a:lnTo>
                  <a:pt x="59" y="183"/>
                </a:lnTo>
                <a:lnTo>
                  <a:pt x="59" y="183"/>
                </a:lnTo>
                <a:lnTo>
                  <a:pt x="57" y="180"/>
                </a:lnTo>
                <a:lnTo>
                  <a:pt x="57" y="178"/>
                </a:lnTo>
                <a:lnTo>
                  <a:pt x="57" y="171"/>
                </a:lnTo>
                <a:lnTo>
                  <a:pt x="57" y="168"/>
                </a:lnTo>
                <a:lnTo>
                  <a:pt x="59" y="166"/>
                </a:lnTo>
                <a:lnTo>
                  <a:pt x="57" y="166"/>
                </a:lnTo>
                <a:lnTo>
                  <a:pt x="55" y="164"/>
                </a:lnTo>
                <a:lnTo>
                  <a:pt x="55" y="161"/>
                </a:lnTo>
                <a:lnTo>
                  <a:pt x="57" y="157"/>
                </a:lnTo>
                <a:lnTo>
                  <a:pt x="57" y="154"/>
                </a:lnTo>
                <a:lnTo>
                  <a:pt x="59" y="152"/>
                </a:lnTo>
                <a:lnTo>
                  <a:pt x="62" y="149"/>
                </a:lnTo>
                <a:lnTo>
                  <a:pt x="59" y="149"/>
                </a:lnTo>
                <a:lnTo>
                  <a:pt x="59" y="149"/>
                </a:lnTo>
                <a:lnTo>
                  <a:pt x="59" y="149"/>
                </a:lnTo>
                <a:lnTo>
                  <a:pt x="57" y="147"/>
                </a:lnTo>
                <a:lnTo>
                  <a:pt x="57" y="142"/>
                </a:lnTo>
                <a:lnTo>
                  <a:pt x="55" y="135"/>
                </a:lnTo>
                <a:lnTo>
                  <a:pt x="55" y="131"/>
                </a:lnTo>
                <a:lnTo>
                  <a:pt x="57" y="128"/>
                </a:lnTo>
                <a:lnTo>
                  <a:pt x="59" y="128"/>
                </a:lnTo>
                <a:lnTo>
                  <a:pt x="67" y="131"/>
                </a:lnTo>
                <a:lnTo>
                  <a:pt x="67" y="128"/>
                </a:lnTo>
                <a:lnTo>
                  <a:pt x="62" y="128"/>
                </a:lnTo>
                <a:lnTo>
                  <a:pt x="57" y="126"/>
                </a:lnTo>
                <a:lnTo>
                  <a:pt x="55" y="126"/>
                </a:lnTo>
                <a:lnTo>
                  <a:pt x="52" y="131"/>
                </a:lnTo>
                <a:lnTo>
                  <a:pt x="50" y="128"/>
                </a:lnTo>
                <a:lnTo>
                  <a:pt x="48" y="119"/>
                </a:lnTo>
                <a:lnTo>
                  <a:pt x="45" y="116"/>
                </a:lnTo>
                <a:lnTo>
                  <a:pt x="45" y="114"/>
                </a:lnTo>
                <a:lnTo>
                  <a:pt x="45" y="114"/>
                </a:lnTo>
                <a:lnTo>
                  <a:pt x="48" y="114"/>
                </a:lnTo>
                <a:lnTo>
                  <a:pt x="43" y="109"/>
                </a:lnTo>
                <a:lnTo>
                  <a:pt x="40" y="107"/>
                </a:lnTo>
                <a:lnTo>
                  <a:pt x="38" y="102"/>
                </a:lnTo>
                <a:lnTo>
                  <a:pt x="43" y="102"/>
                </a:lnTo>
                <a:lnTo>
                  <a:pt x="43" y="102"/>
                </a:lnTo>
                <a:lnTo>
                  <a:pt x="40" y="95"/>
                </a:lnTo>
                <a:lnTo>
                  <a:pt x="38" y="95"/>
                </a:lnTo>
                <a:lnTo>
                  <a:pt x="38" y="100"/>
                </a:lnTo>
                <a:lnTo>
                  <a:pt x="33" y="97"/>
                </a:lnTo>
                <a:lnTo>
                  <a:pt x="31" y="95"/>
                </a:lnTo>
                <a:lnTo>
                  <a:pt x="29" y="93"/>
                </a:lnTo>
                <a:lnTo>
                  <a:pt x="29" y="90"/>
                </a:lnTo>
                <a:lnTo>
                  <a:pt x="29" y="90"/>
                </a:lnTo>
                <a:lnTo>
                  <a:pt x="29" y="88"/>
                </a:lnTo>
                <a:lnTo>
                  <a:pt x="26" y="90"/>
                </a:lnTo>
                <a:lnTo>
                  <a:pt x="24" y="90"/>
                </a:lnTo>
                <a:lnTo>
                  <a:pt x="22" y="90"/>
                </a:lnTo>
                <a:lnTo>
                  <a:pt x="22" y="88"/>
                </a:lnTo>
                <a:lnTo>
                  <a:pt x="19" y="85"/>
                </a:lnTo>
                <a:lnTo>
                  <a:pt x="22" y="76"/>
                </a:lnTo>
                <a:lnTo>
                  <a:pt x="22" y="74"/>
                </a:lnTo>
                <a:lnTo>
                  <a:pt x="19" y="71"/>
                </a:lnTo>
                <a:lnTo>
                  <a:pt x="19" y="69"/>
                </a:lnTo>
                <a:lnTo>
                  <a:pt x="17" y="64"/>
                </a:lnTo>
                <a:lnTo>
                  <a:pt x="17" y="64"/>
                </a:lnTo>
                <a:lnTo>
                  <a:pt x="17" y="62"/>
                </a:lnTo>
                <a:lnTo>
                  <a:pt x="17" y="59"/>
                </a:lnTo>
                <a:lnTo>
                  <a:pt x="14" y="57"/>
                </a:lnTo>
                <a:lnTo>
                  <a:pt x="10" y="52"/>
                </a:lnTo>
                <a:lnTo>
                  <a:pt x="10" y="50"/>
                </a:lnTo>
                <a:lnTo>
                  <a:pt x="10" y="48"/>
                </a:lnTo>
                <a:lnTo>
                  <a:pt x="14" y="43"/>
                </a:lnTo>
                <a:lnTo>
                  <a:pt x="17" y="40"/>
                </a:lnTo>
                <a:lnTo>
                  <a:pt x="17" y="33"/>
                </a:lnTo>
                <a:lnTo>
                  <a:pt x="17" y="29"/>
                </a:lnTo>
                <a:lnTo>
                  <a:pt x="14" y="24"/>
                </a:lnTo>
                <a:lnTo>
                  <a:pt x="14" y="22"/>
                </a:lnTo>
                <a:lnTo>
                  <a:pt x="14" y="19"/>
                </a:lnTo>
                <a:lnTo>
                  <a:pt x="12" y="17"/>
                </a:lnTo>
                <a:lnTo>
                  <a:pt x="7" y="17"/>
                </a:lnTo>
                <a:lnTo>
                  <a:pt x="0" y="12"/>
                </a:lnTo>
                <a:lnTo>
                  <a:pt x="0" y="7"/>
                </a:lnTo>
                <a:lnTo>
                  <a:pt x="0" y="3"/>
                </a:lnTo>
                <a:lnTo>
                  <a:pt x="0" y="0"/>
                </a:lnTo>
                <a:lnTo>
                  <a:pt x="5" y="0"/>
                </a:lnTo>
                <a:lnTo>
                  <a:pt x="7" y="0"/>
                </a:lnTo>
                <a:lnTo>
                  <a:pt x="10" y="3"/>
                </a:lnTo>
                <a:lnTo>
                  <a:pt x="12" y="5"/>
                </a:lnTo>
                <a:lnTo>
                  <a:pt x="17" y="3"/>
                </a:lnTo>
                <a:lnTo>
                  <a:pt x="19" y="5"/>
                </a:lnTo>
                <a:lnTo>
                  <a:pt x="19" y="5"/>
                </a:lnTo>
                <a:lnTo>
                  <a:pt x="19" y="7"/>
                </a:lnTo>
                <a:lnTo>
                  <a:pt x="22" y="10"/>
                </a:lnTo>
                <a:lnTo>
                  <a:pt x="22" y="10"/>
                </a:lnTo>
                <a:lnTo>
                  <a:pt x="24" y="10"/>
                </a:lnTo>
                <a:lnTo>
                  <a:pt x="24" y="10"/>
                </a:lnTo>
                <a:lnTo>
                  <a:pt x="29" y="10"/>
                </a:lnTo>
                <a:lnTo>
                  <a:pt x="38" y="12"/>
                </a:lnTo>
                <a:lnTo>
                  <a:pt x="52" y="17"/>
                </a:lnTo>
                <a:lnTo>
                  <a:pt x="55" y="17"/>
                </a:lnTo>
                <a:lnTo>
                  <a:pt x="55" y="17"/>
                </a:lnTo>
                <a:lnTo>
                  <a:pt x="55" y="19"/>
                </a:lnTo>
                <a:lnTo>
                  <a:pt x="55" y="19"/>
                </a:lnTo>
                <a:lnTo>
                  <a:pt x="55" y="19"/>
                </a:lnTo>
                <a:lnTo>
                  <a:pt x="57" y="19"/>
                </a:lnTo>
                <a:lnTo>
                  <a:pt x="59" y="17"/>
                </a:lnTo>
                <a:lnTo>
                  <a:pt x="62" y="17"/>
                </a:lnTo>
                <a:lnTo>
                  <a:pt x="64" y="17"/>
                </a:lnTo>
                <a:lnTo>
                  <a:pt x="67" y="19"/>
                </a:lnTo>
                <a:lnTo>
                  <a:pt x="69" y="19"/>
                </a:lnTo>
                <a:lnTo>
                  <a:pt x="71" y="17"/>
                </a:lnTo>
                <a:lnTo>
                  <a:pt x="74" y="14"/>
                </a:lnTo>
                <a:lnTo>
                  <a:pt x="78" y="10"/>
                </a:lnTo>
                <a:lnTo>
                  <a:pt x="81" y="7"/>
                </a:lnTo>
                <a:lnTo>
                  <a:pt x="88" y="5"/>
                </a:lnTo>
                <a:lnTo>
                  <a:pt x="93" y="5"/>
                </a:lnTo>
                <a:lnTo>
                  <a:pt x="112" y="7"/>
                </a:lnTo>
                <a:lnTo>
                  <a:pt x="114" y="10"/>
                </a:lnTo>
                <a:lnTo>
                  <a:pt x="114" y="10"/>
                </a:lnTo>
                <a:lnTo>
                  <a:pt x="114" y="14"/>
                </a:lnTo>
                <a:lnTo>
                  <a:pt x="119" y="22"/>
                </a:lnTo>
                <a:lnTo>
                  <a:pt x="119" y="26"/>
                </a:lnTo>
                <a:lnTo>
                  <a:pt x="114" y="31"/>
                </a:lnTo>
                <a:lnTo>
                  <a:pt x="114" y="33"/>
                </a:lnTo>
                <a:lnTo>
                  <a:pt x="114" y="36"/>
                </a:lnTo>
                <a:lnTo>
                  <a:pt x="114" y="36"/>
                </a:lnTo>
                <a:lnTo>
                  <a:pt x="109" y="36"/>
                </a:lnTo>
                <a:lnTo>
                  <a:pt x="107" y="36"/>
                </a:lnTo>
                <a:lnTo>
                  <a:pt x="107" y="38"/>
                </a:lnTo>
                <a:lnTo>
                  <a:pt x="107" y="43"/>
                </a:lnTo>
                <a:lnTo>
                  <a:pt x="109" y="50"/>
                </a:lnTo>
                <a:lnTo>
                  <a:pt x="112" y="55"/>
                </a:lnTo>
                <a:lnTo>
                  <a:pt x="114" y="62"/>
                </a:lnTo>
                <a:lnTo>
                  <a:pt x="126" y="76"/>
                </a:lnTo>
                <a:lnTo>
                  <a:pt x="128" y="81"/>
                </a:lnTo>
                <a:lnTo>
                  <a:pt x="128" y="85"/>
                </a:lnTo>
                <a:lnTo>
                  <a:pt x="128" y="90"/>
                </a:lnTo>
                <a:lnTo>
                  <a:pt x="128" y="90"/>
                </a:lnTo>
                <a:lnTo>
                  <a:pt x="126" y="93"/>
                </a:lnTo>
                <a:lnTo>
                  <a:pt x="126" y="93"/>
                </a:lnTo>
                <a:lnTo>
                  <a:pt x="126" y="95"/>
                </a:lnTo>
                <a:lnTo>
                  <a:pt x="128" y="95"/>
                </a:lnTo>
                <a:lnTo>
                  <a:pt x="131" y="95"/>
                </a:lnTo>
                <a:lnTo>
                  <a:pt x="133" y="95"/>
                </a:lnTo>
                <a:lnTo>
                  <a:pt x="133" y="95"/>
                </a:lnTo>
                <a:lnTo>
                  <a:pt x="135" y="97"/>
                </a:lnTo>
                <a:lnTo>
                  <a:pt x="138" y="100"/>
                </a:lnTo>
                <a:lnTo>
                  <a:pt x="140" y="97"/>
                </a:lnTo>
                <a:lnTo>
                  <a:pt x="140" y="95"/>
                </a:lnTo>
                <a:lnTo>
                  <a:pt x="138" y="93"/>
                </a:lnTo>
                <a:lnTo>
                  <a:pt x="140" y="90"/>
                </a:lnTo>
                <a:lnTo>
                  <a:pt x="142" y="88"/>
                </a:lnTo>
                <a:lnTo>
                  <a:pt x="145" y="85"/>
                </a:lnTo>
                <a:lnTo>
                  <a:pt x="166" y="85"/>
                </a:lnTo>
                <a:lnTo>
                  <a:pt x="187" y="95"/>
                </a:lnTo>
                <a:lnTo>
                  <a:pt x="216" y="95"/>
                </a:lnTo>
                <a:lnTo>
                  <a:pt x="223" y="97"/>
                </a:lnTo>
                <a:lnTo>
                  <a:pt x="228" y="97"/>
                </a:lnTo>
                <a:lnTo>
                  <a:pt x="232" y="95"/>
                </a:lnTo>
                <a:lnTo>
                  <a:pt x="237" y="95"/>
                </a:lnTo>
                <a:lnTo>
                  <a:pt x="244" y="100"/>
                </a:lnTo>
                <a:lnTo>
                  <a:pt x="256" y="100"/>
                </a:lnTo>
                <a:lnTo>
                  <a:pt x="259" y="100"/>
                </a:lnTo>
                <a:lnTo>
                  <a:pt x="263" y="104"/>
                </a:lnTo>
                <a:lnTo>
                  <a:pt x="273" y="107"/>
                </a:lnTo>
                <a:lnTo>
                  <a:pt x="287" y="116"/>
                </a:lnTo>
                <a:lnTo>
                  <a:pt x="292" y="112"/>
                </a:lnTo>
                <a:lnTo>
                  <a:pt x="320" y="104"/>
                </a:lnTo>
                <a:lnTo>
                  <a:pt x="327" y="102"/>
                </a:lnTo>
                <a:lnTo>
                  <a:pt x="332" y="97"/>
                </a:lnTo>
                <a:lnTo>
                  <a:pt x="334" y="97"/>
                </a:lnTo>
                <a:lnTo>
                  <a:pt x="337" y="95"/>
                </a:lnTo>
                <a:lnTo>
                  <a:pt x="341" y="88"/>
                </a:lnTo>
                <a:lnTo>
                  <a:pt x="351" y="81"/>
                </a:lnTo>
                <a:lnTo>
                  <a:pt x="372" y="76"/>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65" name="Google Shape;4492;p187">
            <a:extLst>
              <a:ext uri="{FF2B5EF4-FFF2-40B4-BE49-F238E27FC236}">
                <a16:creationId xmlns:a16="http://schemas.microsoft.com/office/drawing/2014/main" id="{D040DC28-F265-8209-B63F-4F05EEC6CCD5}"/>
              </a:ext>
            </a:extLst>
          </p:cNvPr>
          <p:cNvSpPr/>
          <p:nvPr/>
        </p:nvSpPr>
        <p:spPr>
          <a:xfrm>
            <a:off x="9697924" y="2322520"/>
            <a:ext cx="883864" cy="870414"/>
          </a:xfrm>
          <a:custGeom>
            <a:avLst/>
            <a:gdLst/>
            <a:ahLst/>
            <a:cxnLst/>
            <a:rect l="l" t="t" r="r" b="b"/>
            <a:pathLst>
              <a:path w="460" h="453" extrusionOk="0">
                <a:moveTo>
                  <a:pt x="92" y="17"/>
                </a:moveTo>
                <a:lnTo>
                  <a:pt x="92" y="19"/>
                </a:lnTo>
                <a:lnTo>
                  <a:pt x="92" y="21"/>
                </a:lnTo>
                <a:lnTo>
                  <a:pt x="92" y="24"/>
                </a:lnTo>
                <a:lnTo>
                  <a:pt x="92" y="26"/>
                </a:lnTo>
                <a:lnTo>
                  <a:pt x="92" y="28"/>
                </a:lnTo>
                <a:lnTo>
                  <a:pt x="97" y="28"/>
                </a:lnTo>
                <a:lnTo>
                  <a:pt x="102" y="26"/>
                </a:lnTo>
                <a:lnTo>
                  <a:pt x="104" y="24"/>
                </a:lnTo>
                <a:lnTo>
                  <a:pt x="109" y="21"/>
                </a:lnTo>
                <a:lnTo>
                  <a:pt x="114" y="24"/>
                </a:lnTo>
                <a:lnTo>
                  <a:pt x="114" y="24"/>
                </a:lnTo>
                <a:lnTo>
                  <a:pt x="116" y="24"/>
                </a:lnTo>
                <a:lnTo>
                  <a:pt x="116" y="24"/>
                </a:lnTo>
                <a:lnTo>
                  <a:pt x="118" y="24"/>
                </a:lnTo>
                <a:lnTo>
                  <a:pt x="118" y="21"/>
                </a:lnTo>
                <a:lnTo>
                  <a:pt x="121" y="19"/>
                </a:lnTo>
                <a:lnTo>
                  <a:pt x="121" y="19"/>
                </a:lnTo>
                <a:lnTo>
                  <a:pt x="123" y="17"/>
                </a:lnTo>
                <a:lnTo>
                  <a:pt x="128" y="17"/>
                </a:lnTo>
                <a:lnTo>
                  <a:pt x="133" y="19"/>
                </a:lnTo>
                <a:lnTo>
                  <a:pt x="135" y="19"/>
                </a:lnTo>
                <a:lnTo>
                  <a:pt x="137" y="19"/>
                </a:lnTo>
                <a:lnTo>
                  <a:pt x="137" y="19"/>
                </a:lnTo>
                <a:lnTo>
                  <a:pt x="140" y="17"/>
                </a:lnTo>
                <a:lnTo>
                  <a:pt x="140" y="17"/>
                </a:lnTo>
                <a:lnTo>
                  <a:pt x="142" y="14"/>
                </a:lnTo>
                <a:lnTo>
                  <a:pt x="142" y="14"/>
                </a:lnTo>
                <a:lnTo>
                  <a:pt x="147" y="17"/>
                </a:lnTo>
                <a:lnTo>
                  <a:pt x="149" y="19"/>
                </a:lnTo>
                <a:lnTo>
                  <a:pt x="149" y="19"/>
                </a:lnTo>
                <a:lnTo>
                  <a:pt x="154" y="26"/>
                </a:lnTo>
                <a:lnTo>
                  <a:pt x="156" y="28"/>
                </a:lnTo>
                <a:lnTo>
                  <a:pt x="161" y="31"/>
                </a:lnTo>
                <a:lnTo>
                  <a:pt x="171" y="33"/>
                </a:lnTo>
                <a:lnTo>
                  <a:pt x="175" y="36"/>
                </a:lnTo>
                <a:lnTo>
                  <a:pt x="178" y="43"/>
                </a:lnTo>
                <a:lnTo>
                  <a:pt x="180" y="43"/>
                </a:lnTo>
                <a:lnTo>
                  <a:pt x="194" y="40"/>
                </a:lnTo>
                <a:lnTo>
                  <a:pt x="197" y="40"/>
                </a:lnTo>
                <a:lnTo>
                  <a:pt x="197" y="40"/>
                </a:lnTo>
                <a:lnTo>
                  <a:pt x="199" y="38"/>
                </a:lnTo>
                <a:lnTo>
                  <a:pt x="199" y="38"/>
                </a:lnTo>
                <a:lnTo>
                  <a:pt x="201" y="38"/>
                </a:lnTo>
                <a:lnTo>
                  <a:pt x="201" y="38"/>
                </a:lnTo>
                <a:lnTo>
                  <a:pt x="201" y="36"/>
                </a:lnTo>
                <a:lnTo>
                  <a:pt x="201" y="33"/>
                </a:lnTo>
                <a:lnTo>
                  <a:pt x="201" y="33"/>
                </a:lnTo>
                <a:lnTo>
                  <a:pt x="201" y="33"/>
                </a:lnTo>
                <a:lnTo>
                  <a:pt x="204" y="31"/>
                </a:lnTo>
                <a:lnTo>
                  <a:pt x="208" y="31"/>
                </a:lnTo>
                <a:lnTo>
                  <a:pt x="208" y="31"/>
                </a:lnTo>
                <a:lnTo>
                  <a:pt x="206" y="28"/>
                </a:lnTo>
                <a:lnTo>
                  <a:pt x="206" y="28"/>
                </a:lnTo>
                <a:lnTo>
                  <a:pt x="216" y="28"/>
                </a:lnTo>
                <a:lnTo>
                  <a:pt x="220" y="28"/>
                </a:lnTo>
                <a:lnTo>
                  <a:pt x="225" y="31"/>
                </a:lnTo>
                <a:lnTo>
                  <a:pt x="225" y="31"/>
                </a:lnTo>
                <a:lnTo>
                  <a:pt x="235" y="36"/>
                </a:lnTo>
                <a:lnTo>
                  <a:pt x="239" y="38"/>
                </a:lnTo>
                <a:lnTo>
                  <a:pt x="242" y="40"/>
                </a:lnTo>
                <a:lnTo>
                  <a:pt x="242" y="40"/>
                </a:lnTo>
                <a:lnTo>
                  <a:pt x="244" y="40"/>
                </a:lnTo>
                <a:lnTo>
                  <a:pt x="244" y="38"/>
                </a:lnTo>
                <a:lnTo>
                  <a:pt x="249" y="38"/>
                </a:lnTo>
                <a:lnTo>
                  <a:pt x="249" y="36"/>
                </a:lnTo>
                <a:lnTo>
                  <a:pt x="251" y="36"/>
                </a:lnTo>
                <a:lnTo>
                  <a:pt x="265" y="45"/>
                </a:lnTo>
                <a:lnTo>
                  <a:pt x="270" y="47"/>
                </a:lnTo>
                <a:lnTo>
                  <a:pt x="270" y="50"/>
                </a:lnTo>
                <a:lnTo>
                  <a:pt x="270" y="52"/>
                </a:lnTo>
                <a:lnTo>
                  <a:pt x="270" y="52"/>
                </a:lnTo>
                <a:lnTo>
                  <a:pt x="270" y="52"/>
                </a:lnTo>
                <a:lnTo>
                  <a:pt x="270" y="52"/>
                </a:lnTo>
                <a:lnTo>
                  <a:pt x="270" y="52"/>
                </a:lnTo>
                <a:lnTo>
                  <a:pt x="272" y="54"/>
                </a:lnTo>
                <a:lnTo>
                  <a:pt x="280" y="64"/>
                </a:lnTo>
                <a:lnTo>
                  <a:pt x="280" y="64"/>
                </a:lnTo>
                <a:lnTo>
                  <a:pt x="280" y="64"/>
                </a:lnTo>
                <a:lnTo>
                  <a:pt x="280" y="66"/>
                </a:lnTo>
                <a:lnTo>
                  <a:pt x="277" y="66"/>
                </a:lnTo>
                <a:lnTo>
                  <a:pt x="275" y="69"/>
                </a:lnTo>
                <a:lnTo>
                  <a:pt x="275" y="69"/>
                </a:lnTo>
                <a:lnTo>
                  <a:pt x="277" y="73"/>
                </a:lnTo>
                <a:lnTo>
                  <a:pt x="280" y="76"/>
                </a:lnTo>
                <a:lnTo>
                  <a:pt x="291" y="88"/>
                </a:lnTo>
                <a:lnTo>
                  <a:pt x="291" y="88"/>
                </a:lnTo>
                <a:lnTo>
                  <a:pt x="291" y="88"/>
                </a:lnTo>
                <a:lnTo>
                  <a:pt x="291" y="90"/>
                </a:lnTo>
                <a:lnTo>
                  <a:pt x="291" y="90"/>
                </a:lnTo>
                <a:lnTo>
                  <a:pt x="291" y="90"/>
                </a:lnTo>
                <a:lnTo>
                  <a:pt x="291" y="92"/>
                </a:lnTo>
                <a:lnTo>
                  <a:pt x="294" y="92"/>
                </a:lnTo>
                <a:lnTo>
                  <a:pt x="294" y="92"/>
                </a:lnTo>
                <a:lnTo>
                  <a:pt x="296" y="97"/>
                </a:lnTo>
                <a:lnTo>
                  <a:pt x="296" y="100"/>
                </a:lnTo>
                <a:lnTo>
                  <a:pt x="296" y="100"/>
                </a:lnTo>
                <a:lnTo>
                  <a:pt x="296" y="102"/>
                </a:lnTo>
                <a:lnTo>
                  <a:pt x="299" y="102"/>
                </a:lnTo>
                <a:lnTo>
                  <a:pt x="299" y="102"/>
                </a:lnTo>
                <a:lnTo>
                  <a:pt x="301" y="102"/>
                </a:lnTo>
                <a:lnTo>
                  <a:pt x="301" y="102"/>
                </a:lnTo>
                <a:lnTo>
                  <a:pt x="303" y="104"/>
                </a:lnTo>
                <a:lnTo>
                  <a:pt x="303" y="104"/>
                </a:lnTo>
                <a:lnTo>
                  <a:pt x="301" y="109"/>
                </a:lnTo>
                <a:lnTo>
                  <a:pt x="301" y="111"/>
                </a:lnTo>
                <a:lnTo>
                  <a:pt x="301" y="111"/>
                </a:lnTo>
                <a:lnTo>
                  <a:pt x="303" y="116"/>
                </a:lnTo>
                <a:lnTo>
                  <a:pt x="306" y="116"/>
                </a:lnTo>
                <a:lnTo>
                  <a:pt x="313" y="116"/>
                </a:lnTo>
                <a:lnTo>
                  <a:pt x="320" y="118"/>
                </a:lnTo>
                <a:lnTo>
                  <a:pt x="322" y="118"/>
                </a:lnTo>
                <a:lnTo>
                  <a:pt x="325" y="114"/>
                </a:lnTo>
                <a:lnTo>
                  <a:pt x="325" y="114"/>
                </a:lnTo>
                <a:lnTo>
                  <a:pt x="325" y="109"/>
                </a:lnTo>
                <a:lnTo>
                  <a:pt x="322" y="107"/>
                </a:lnTo>
                <a:lnTo>
                  <a:pt x="322" y="107"/>
                </a:lnTo>
                <a:lnTo>
                  <a:pt x="322" y="102"/>
                </a:lnTo>
                <a:lnTo>
                  <a:pt x="325" y="102"/>
                </a:lnTo>
                <a:lnTo>
                  <a:pt x="332" y="104"/>
                </a:lnTo>
                <a:lnTo>
                  <a:pt x="336" y="102"/>
                </a:lnTo>
                <a:lnTo>
                  <a:pt x="339" y="104"/>
                </a:lnTo>
                <a:lnTo>
                  <a:pt x="348" y="109"/>
                </a:lnTo>
                <a:lnTo>
                  <a:pt x="353" y="109"/>
                </a:lnTo>
                <a:lnTo>
                  <a:pt x="353" y="118"/>
                </a:lnTo>
                <a:lnTo>
                  <a:pt x="353" y="118"/>
                </a:lnTo>
                <a:lnTo>
                  <a:pt x="355" y="126"/>
                </a:lnTo>
                <a:lnTo>
                  <a:pt x="358" y="128"/>
                </a:lnTo>
                <a:lnTo>
                  <a:pt x="363" y="126"/>
                </a:lnTo>
                <a:lnTo>
                  <a:pt x="363" y="123"/>
                </a:lnTo>
                <a:lnTo>
                  <a:pt x="363" y="123"/>
                </a:lnTo>
                <a:lnTo>
                  <a:pt x="363" y="123"/>
                </a:lnTo>
                <a:lnTo>
                  <a:pt x="363" y="121"/>
                </a:lnTo>
                <a:lnTo>
                  <a:pt x="363" y="121"/>
                </a:lnTo>
                <a:lnTo>
                  <a:pt x="365" y="118"/>
                </a:lnTo>
                <a:lnTo>
                  <a:pt x="365" y="118"/>
                </a:lnTo>
                <a:lnTo>
                  <a:pt x="372" y="123"/>
                </a:lnTo>
                <a:lnTo>
                  <a:pt x="374" y="126"/>
                </a:lnTo>
                <a:lnTo>
                  <a:pt x="377" y="126"/>
                </a:lnTo>
                <a:lnTo>
                  <a:pt x="391" y="126"/>
                </a:lnTo>
                <a:lnTo>
                  <a:pt x="396" y="128"/>
                </a:lnTo>
                <a:lnTo>
                  <a:pt x="398" y="128"/>
                </a:lnTo>
                <a:lnTo>
                  <a:pt x="398" y="128"/>
                </a:lnTo>
                <a:lnTo>
                  <a:pt x="400" y="123"/>
                </a:lnTo>
                <a:lnTo>
                  <a:pt x="400" y="123"/>
                </a:lnTo>
                <a:lnTo>
                  <a:pt x="403" y="123"/>
                </a:lnTo>
                <a:lnTo>
                  <a:pt x="405" y="123"/>
                </a:lnTo>
                <a:lnTo>
                  <a:pt x="408" y="121"/>
                </a:lnTo>
                <a:lnTo>
                  <a:pt x="408" y="121"/>
                </a:lnTo>
                <a:lnTo>
                  <a:pt x="410" y="116"/>
                </a:lnTo>
                <a:lnTo>
                  <a:pt x="410" y="116"/>
                </a:lnTo>
                <a:lnTo>
                  <a:pt x="412" y="114"/>
                </a:lnTo>
                <a:lnTo>
                  <a:pt x="417" y="111"/>
                </a:lnTo>
                <a:lnTo>
                  <a:pt x="419" y="114"/>
                </a:lnTo>
                <a:lnTo>
                  <a:pt x="419" y="116"/>
                </a:lnTo>
                <a:lnTo>
                  <a:pt x="429" y="116"/>
                </a:lnTo>
                <a:lnTo>
                  <a:pt x="431" y="116"/>
                </a:lnTo>
                <a:lnTo>
                  <a:pt x="431" y="121"/>
                </a:lnTo>
                <a:lnTo>
                  <a:pt x="431" y="121"/>
                </a:lnTo>
                <a:lnTo>
                  <a:pt x="431" y="121"/>
                </a:lnTo>
                <a:lnTo>
                  <a:pt x="431" y="123"/>
                </a:lnTo>
                <a:lnTo>
                  <a:pt x="429" y="123"/>
                </a:lnTo>
                <a:lnTo>
                  <a:pt x="429" y="123"/>
                </a:lnTo>
                <a:lnTo>
                  <a:pt x="431" y="126"/>
                </a:lnTo>
                <a:lnTo>
                  <a:pt x="436" y="133"/>
                </a:lnTo>
                <a:lnTo>
                  <a:pt x="438" y="135"/>
                </a:lnTo>
                <a:lnTo>
                  <a:pt x="443" y="137"/>
                </a:lnTo>
                <a:lnTo>
                  <a:pt x="450" y="137"/>
                </a:lnTo>
                <a:lnTo>
                  <a:pt x="453" y="140"/>
                </a:lnTo>
                <a:lnTo>
                  <a:pt x="455" y="142"/>
                </a:lnTo>
                <a:lnTo>
                  <a:pt x="455" y="145"/>
                </a:lnTo>
                <a:lnTo>
                  <a:pt x="457" y="147"/>
                </a:lnTo>
                <a:lnTo>
                  <a:pt x="460" y="147"/>
                </a:lnTo>
                <a:lnTo>
                  <a:pt x="453" y="156"/>
                </a:lnTo>
                <a:lnTo>
                  <a:pt x="450" y="166"/>
                </a:lnTo>
                <a:lnTo>
                  <a:pt x="448" y="168"/>
                </a:lnTo>
                <a:lnTo>
                  <a:pt x="448" y="171"/>
                </a:lnTo>
                <a:lnTo>
                  <a:pt x="445" y="171"/>
                </a:lnTo>
                <a:lnTo>
                  <a:pt x="443" y="171"/>
                </a:lnTo>
                <a:lnTo>
                  <a:pt x="443" y="171"/>
                </a:lnTo>
                <a:lnTo>
                  <a:pt x="441" y="171"/>
                </a:lnTo>
                <a:lnTo>
                  <a:pt x="436" y="168"/>
                </a:lnTo>
                <a:lnTo>
                  <a:pt x="436" y="166"/>
                </a:lnTo>
                <a:lnTo>
                  <a:pt x="434" y="166"/>
                </a:lnTo>
                <a:lnTo>
                  <a:pt x="431" y="166"/>
                </a:lnTo>
                <a:lnTo>
                  <a:pt x="415" y="171"/>
                </a:lnTo>
                <a:lnTo>
                  <a:pt x="408" y="171"/>
                </a:lnTo>
                <a:lnTo>
                  <a:pt x="405" y="168"/>
                </a:lnTo>
                <a:lnTo>
                  <a:pt x="403" y="168"/>
                </a:lnTo>
                <a:lnTo>
                  <a:pt x="403" y="168"/>
                </a:lnTo>
                <a:lnTo>
                  <a:pt x="400" y="166"/>
                </a:lnTo>
                <a:lnTo>
                  <a:pt x="400" y="163"/>
                </a:lnTo>
                <a:lnTo>
                  <a:pt x="400" y="163"/>
                </a:lnTo>
                <a:lnTo>
                  <a:pt x="398" y="161"/>
                </a:lnTo>
                <a:lnTo>
                  <a:pt x="398" y="161"/>
                </a:lnTo>
                <a:lnTo>
                  <a:pt x="391" y="159"/>
                </a:lnTo>
                <a:lnTo>
                  <a:pt x="384" y="156"/>
                </a:lnTo>
                <a:lnTo>
                  <a:pt x="377" y="154"/>
                </a:lnTo>
                <a:lnTo>
                  <a:pt x="374" y="154"/>
                </a:lnTo>
                <a:lnTo>
                  <a:pt x="374" y="152"/>
                </a:lnTo>
                <a:lnTo>
                  <a:pt x="374" y="149"/>
                </a:lnTo>
                <a:lnTo>
                  <a:pt x="372" y="142"/>
                </a:lnTo>
                <a:lnTo>
                  <a:pt x="372" y="142"/>
                </a:lnTo>
                <a:lnTo>
                  <a:pt x="370" y="140"/>
                </a:lnTo>
                <a:lnTo>
                  <a:pt x="367" y="140"/>
                </a:lnTo>
                <a:lnTo>
                  <a:pt x="365" y="140"/>
                </a:lnTo>
                <a:lnTo>
                  <a:pt x="365" y="140"/>
                </a:lnTo>
                <a:lnTo>
                  <a:pt x="365" y="142"/>
                </a:lnTo>
                <a:lnTo>
                  <a:pt x="365" y="145"/>
                </a:lnTo>
                <a:lnTo>
                  <a:pt x="365" y="147"/>
                </a:lnTo>
                <a:lnTo>
                  <a:pt x="365" y="149"/>
                </a:lnTo>
                <a:lnTo>
                  <a:pt x="363" y="152"/>
                </a:lnTo>
                <a:lnTo>
                  <a:pt x="360" y="152"/>
                </a:lnTo>
                <a:lnTo>
                  <a:pt x="360" y="156"/>
                </a:lnTo>
                <a:lnTo>
                  <a:pt x="358" y="156"/>
                </a:lnTo>
                <a:lnTo>
                  <a:pt x="358" y="156"/>
                </a:lnTo>
                <a:lnTo>
                  <a:pt x="358" y="159"/>
                </a:lnTo>
                <a:lnTo>
                  <a:pt x="358" y="159"/>
                </a:lnTo>
                <a:lnTo>
                  <a:pt x="358" y="161"/>
                </a:lnTo>
                <a:lnTo>
                  <a:pt x="358" y="161"/>
                </a:lnTo>
                <a:lnTo>
                  <a:pt x="358" y="163"/>
                </a:lnTo>
                <a:lnTo>
                  <a:pt x="351" y="168"/>
                </a:lnTo>
                <a:lnTo>
                  <a:pt x="351" y="171"/>
                </a:lnTo>
                <a:lnTo>
                  <a:pt x="348" y="171"/>
                </a:lnTo>
                <a:lnTo>
                  <a:pt x="348" y="173"/>
                </a:lnTo>
                <a:lnTo>
                  <a:pt x="348" y="175"/>
                </a:lnTo>
                <a:lnTo>
                  <a:pt x="348" y="178"/>
                </a:lnTo>
                <a:lnTo>
                  <a:pt x="348" y="178"/>
                </a:lnTo>
                <a:lnTo>
                  <a:pt x="348" y="180"/>
                </a:lnTo>
                <a:lnTo>
                  <a:pt x="348" y="182"/>
                </a:lnTo>
                <a:lnTo>
                  <a:pt x="351" y="182"/>
                </a:lnTo>
                <a:lnTo>
                  <a:pt x="351" y="185"/>
                </a:lnTo>
                <a:lnTo>
                  <a:pt x="353" y="185"/>
                </a:lnTo>
                <a:lnTo>
                  <a:pt x="363" y="190"/>
                </a:lnTo>
                <a:lnTo>
                  <a:pt x="367" y="192"/>
                </a:lnTo>
                <a:lnTo>
                  <a:pt x="367" y="192"/>
                </a:lnTo>
                <a:lnTo>
                  <a:pt x="367" y="194"/>
                </a:lnTo>
                <a:lnTo>
                  <a:pt x="365" y="197"/>
                </a:lnTo>
                <a:lnTo>
                  <a:pt x="365" y="199"/>
                </a:lnTo>
                <a:lnTo>
                  <a:pt x="365" y="201"/>
                </a:lnTo>
                <a:lnTo>
                  <a:pt x="365" y="201"/>
                </a:lnTo>
                <a:lnTo>
                  <a:pt x="365" y="201"/>
                </a:lnTo>
                <a:lnTo>
                  <a:pt x="367" y="204"/>
                </a:lnTo>
                <a:lnTo>
                  <a:pt x="367" y="206"/>
                </a:lnTo>
                <a:lnTo>
                  <a:pt x="370" y="209"/>
                </a:lnTo>
                <a:lnTo>
                  <a:pt x="370" y="209"/>
                </a:lnTo>
                <a:lnTo>
                  <a:pt x="372" y="209"/>
                </a:lnTo>
                <a:lnTo>
                  <a:pt x="372" y="209"/>
                </a:lnTo>
                <a:lnTo>
                  <a:pt x="374" y="206"/>
                </a:lnTo>
                <a:lnTo>
                  <a:pt x="377" y="204"/>
                </a:lnTo>
                <a:lnTo>
                  <a:pt x="377" y="201"/>
                </a:lnTo>
                <a:lnTo>
                  <a:pt x="379" y="201"/>
                </a:lnTo>
                <a:lnTo>
                  <a:pt x="382" y="201"/>
                </a:lnTo>
                <a:lnTo>
                  <a:pt x="382" y="201"/>
                </a:lnTo>
                <a:lnTo>
                  <a:pt x="384" y="199"/>
                </a:lnTo>
                <a:lnTo>
                  <a:pt x="384" y="197"/>
                </a:lnTo>
                <a:lnTo>
                  <a:pt x="384" y="194"/>
                </a:lnTo>
                <a:lnTo>
                  <a:pt x="384" y="194"/>
                </a:lnTo>
                <a:lnTo>
                  <a:pt x="386" y="192"/>
                </a:lnTo>
                <a:lnTo>
                  <a:pt x="386" y="194"/>
                </a:lnTo>
                <a:lnTo>
                  <a:pt x="386" y="194"/>
                </a:lnTo>
                <a:lnTo>
                  <a:pt x="386" y="197"/>
                </a:lnTo>
                <a:lnTo>
                  <a:pt x="386" y="197"/>
                </a:lnTo>
                <a:lnTo>
                  <a:pt x="386" y="199"/>
                </a:lnTo>
                <a:lnTo>
                  <a:pt x="389" y="199"/>
                </a:lnTo>
                <a:lnTo>
                  <a:pt x="391" y="201"/>
                </a:lnTo>
                <a:lnTo>
                  <a:pt x="393" y="201"/>
                </a:lnTo>
                <a:lnTo>
                  <a:pt x="403" y="213"/>
                </a:lnTo>
                <a:lnTo>
                  <a:pt x="403" y="213"/>
                </a:lnTo>
                <a:lnTo>
                  <a:pt x="403" y="216"/>
                </a:lnTo>
                <a:lnTo>
                  <a:pt x="405" y="216"/>
                </a:lnTo>
                <a:lnTo>
                  <a:pt x="405" y="218"/>
                </a:lnTo>
                <a:lnTo>
                  <a:pt x="405" y="218"/>
                </a:lnTo>
                <a:lnTo>
                  <a:pt x="405" y="220"/>
                </a:lnTo>
                <a:lnTo>
                  <a:pt x="403" y="220"/>
                </a:lnTo>
                <a:lnTo>
                  <a:pt x="400" y="230"/>
                </a:lnTo>
                <a:lnTo>
                  <a:pt x="396" y="232"/>
                </a:lnTo>
                <a:lnTo>
                  <a:pt x="396" y="235"/>
                </a:lnTo>
                <a:lnTo>
                  <a:pt x="396" y="237"/>
                </a:lnTo>
                <a:lnTo>
                  <a:pt x="396" y="239"/>
                </a:lnTo>
                <a:lnTo>
                  <a:pt x="398" y="239"/>
                </a:lnTo>
                <a:lnTo>
                  <a:pt x="398" y="242"/>
                </a:lnTo>
                <a:lnTo>
                  <a:pt x="400" y="242"/>
                </a:lnTo>
                <a:lnTo>
                  <a:pt x="400" y="244"/>
                </a:lnTo>
                <a:lnTo>
                  <a:pt x="400" y="246"/>
                </a:lnTo>
                <a:lnTo>
                  <a:pt x="398" y="251"/>
                </a:lnTo>
                <a:lnTo>
                  <a:pt x="398" y="258"/>
                </a:lnTo>
                <a:lnTo>
                  <a:pt x="396" y="261"/>
                </a:lnTo>
                <a:lnTo>
                  <a:pt x="396" y="263"/>
                </a:lnTo>
                <a:lnTo>
                  <a:pt x="393" y="265"/>
                </a:lnTo>
                <a:lnTo>
                  <a:pt x="386" y="268"/>
                </a:lnTo>
                <a:lnTo>
                  <a:pt x="386" y="270"/>
                </a:lnTo>
                <a:lnTo>
                  <a:pt x="384" y="272"/>
                </a:lnTo>
                <a:lnTo>
                  <a:pt x="384" y="275"/>
                </a:lnTo>
                <a:lnTo>
                  <a:pt x="367" y="275"/>
                </a:lnTo>
                <a:lnTo>
                  <a:pt x="365" y="277"/>
                </a:lnTo>
                <a:lnTo>
                  <a:pt x="374" y="282"/>
                </a:lnTo>
                <a:lnTo>
                  <a:pt x="377" y="282"/>
                </a:lnTo>
                <a:lnTo>
                  <a:pt x="374" y="282"/>
                </a:lnTo>
                <a:lnTo>
                  <a:pt x="374" y="284"/>
                </a:lnTo>
                <a:lnTo>
                  <a:pt x="372" y="287"/>
                </a:lnTo>
                <a:lnTo>
                  <a:pt x="372" y="296"/>
                </a:lnTo>
                <a:lnTo>
                  <a:pt x="372" y="308"/>
                </a:lnTo>
                <a:lnTo>
                  <a:pt x="372" y="310"/>
                </a:lnTo>
                <a:lnTo>
                  <a:pt x="370" y="313"/>
                </a:lnTo>
                <a:lnTo>
                  <a:pt x="370" y="318"/>
                </a:lnTo>
                <a:lnTo>
                  <a:pt x="370" y="320"/>
                </a:lnTo>
                <a:lnTo>
                  <a:pt x="370" y="320"/>
                </a:lnTo>
                <a:lnTo>
                  <a:pt x="370" y="322"/>
                </a:lnTo>
                <a:lnTo>
                  <a:pt x="370" y="322"/>
                </a:lnTo>
                <a:lnTo>
                  <a:pt x="372" y="325"/>
                </a:lnTo>
                <a:lnTo>
                  <a:pt x="374" y="325"/>
                </a:lnTo>
                <a:lnTo>
                  <a:pt x="374" y="325"/>
                </a:lnTo>
                <a:lnTo>
                  <a:pt x="382" y="325"/>
                </a:lnTo>
                <a:lnTo>
                  <a:pt x="384" y="325"/>
                </a:lnTo>
                <a:lnTo>
                  <a:pt x="386" y="327"/>
                </a:lnTo>
                <a:lnTo>
                  <a:pt x="386" y="329"/>
                </a:lnTo>
                <a:lnTo>
                  <a:pt x="386" y="332"/>
                </a:lnTo>
                <a:lnTo>
                  <a:pt x="365" y="367"/>
                </a:lnTo>
                <a:lnTo>
                  <a:pt x="365" y="370"/>
                </a:lnTo>
                <a:lnTo>
                  <a:pt x="363" y="372"/>
                </a:lnTo>
                <a:lnTo>
                  <a:pt x="365" y="372"/>
                </a:lnTo>
                <a:lnTo>
                  <a:pt x="365" y="374"/>
                </a:lnTo>
                <a:lnTo>
                  <a:pt x="365" y="377"/>
                </a:lnTo>
                <a:lnTo>
                  <a:pt x="365" y="379"/>
                </a:lnTo>
                <a:lnTo>
                  <a:pt x="365" y="381"/>
                </a:lnTo>
                <a:lnTo>
                  <a:pt x="360" y="386"/>
                </a:lnTo>
                <a:lnTo>
                  <a:pt x="355" y="398"/>
                </a:lnTo>
                <a:lnTo>
                  <a:pt x="353" y="405"/>
                </a:lnTo>
                <a:lnTo>
                  <a:pt x="351" y="408"/>
                </a:lnTo>
                <a:lnTo>
                  <a:pt x="344" y="415"/>
                </a:lnTo>
                <a:lnTo>
                  <a:pt x="344" y="419"/>
                </a:lnTo>
                <a:lnTo>
                  <a:pt x="344" y="419"/>
                </a:lnTo>
                <a:lnTo>
                  <a:pt x="341" y="424"/>
                </a:lnTo>
                <a:lnTo>
                  <a:pt x="341" y="426"/>
                </a:lnTo>
                <a:lnTo>
                  <a:pt x="341" y="429"/>
                </a:lnTo>
                <a:lnTo>
                  <a:pt x="341" y="431"/>
                </a:lnTo>
                <a:lnTo>
                  <a:pt x="336" y="436"/>
                </a:lnTo>
                <a:lnTo>
                  <a:pt x="336" y="438"/>
                </a:lnTo>
                <a:lnTo>
                  <a:pt x="336" y="441"/>
                </a:lnTo>
                <a:lnTo>
                  <a:pt x="339" y="443"/>
                </a:lnTo>
                <a:lnTo>
                  <a:pt x="339" y="443"/>
                </a:lnTo>
                <a:lnTo>
                  <a:pt x="339" y="445"/>
                </a:lnTo>
                <a:lnTo>
                  <a:pt x="336" y="448"/>
                </a:lnTo>
                <a:lnTo>
                  <a:pt x="336" y="450"/>
                </a:lnTo>
                <a:lnTo>
                  <a:pt x="332" y="453"/>
                </a:lnTo>
                <a:lnTo>
                  <a:pt x="329" y="453"/>
                </a:lnTo>
                <a:lnTo>
                  <a:pt x="325" y="453"/>
                </a:lnTo>
                <a:lnTo>
                  <a:pt x="310" y="441"/>
                </a:lnTo>
                <a:lnTo>
                  <a:pt x="308" y="438"/>
                </a:lnTo>
                <a:lnTo>
                  <a:pt x="306" y="436"/>
                </a:lnTo>
                <a:lnTo>
                  <a:pt x="301" y="436"/>
                </a:lnTo>
                <a:lnTo>
                  <a:pt x="299" y="434"/>
                </a:lnTo>
                <a:lnTo>
                  <a:pt x="296" y="431"/>
                </a:lnTo>
                <a:lnTo>
                  <a:pt x="294" y="426"/>
                </a:lnTo>
                <a:lnTo>
                  <a:pt x="291" y="424"/>
                </a:lnTo>
                <a:lnTo>
                  <a:pt x="289" y="422"/>
                </a:lnTo>
                <a:lnTo>
                  <a:pt x="287" y="422"/>
                </a:lnTo>
                <a:lnTo>
                  <a:pt x="284" y="424"/>
                </a:lnTo>
                <a:lnTo>
                  <a:pt x="284" y="424"/>
                </a:lnTo>
                <a:lnTo>
                  <a:pt x="282" y="426"/>
                </a:lnTo>
                <a:lnTo>
                  <a:pt x="282" y="429"/>
                </a:lnTo>
                <a:lnTo>
                  <a:pt x="280" y="431"/>
                </a:lnTo>
                <a:lnTo>
                  <a:pt x="280" y="431"/>
                </a:lnTo>
                <a:lnTo>
                  <a:pt x="277" y="431"/>
                </a:lnTo>
                <a:lnTo>
                  <a:pt x="275" y="431"/>
                </a:lnTo>
                <a:lnTo>
                  <a:pt x="270" y="431"/>
                </a:lnTo>
                <a:lnTo>
                  <a:pt x="268" y="431"/>
                </a:lnTo>
                <a:lnTo>
                  <a:pt x="268" y="431"/>
                </a:lnTo>
                <a:lnTo>
                  <a:pt x="254" y="422"/>
                </a:lnTo>
                <a:lnTo>
                  <a:pt x="246" y="419"/>
                </a:lnTo>
                <a:lnTo>
                  <a:pt x="237" y="419"/>
                </a:lnTo>
                <a:lnTo>
                  <a:pt x="235" y="422"/>
                </a:lnTo>
                <a:lnTo>
                  <a:pt x="232" y="422"/>
                </a:lnTo>
                <a:lnTo>
                  <a:pt x="232" y="424"/>
                </a:lnTo>
                <a:lnTo>
                  <a:pt x="230" y="424"/>
                </a:lnTo>
                <a:lnTo>
                  <a:pt x="225" y="424"/>
                </a:lnTo>
                <a:lnTo>
                  <a:pt x="223" y="424"/>
                </a:lnTo>
                <a:lnTo>
                  <a:pt x="220" y="422"/>
                </a:lnTo>
                <a:lnTo>
                  <a:pt x="216" y="419"/>
                </a:lnTo>
                <a:lnTo>
                  <a:pt x="216" y="419"/>
                </a:lnTo>
                <a:lnTo>
                  <a:pt x="213" y="417"/>
                </a:lnTo>
                <a:lnTo>
                  <a:pt x="216" y="415"/>
                </a:lnTo>
                <a:lnTo>
                  <a:pt x="213" y="412"/>
                </a:lnTo>
                <a:lnTo>
                  <a:pt x="213" y="412"/>
                </a:lnTo>
                <a:lnTo>
                  <a:pt x="211" y="410"/>
                </a:lnTo>
                <a:lnTo>
                  <a:pt x="208" y="408"/>
                </a:lnTo>
                <a:lnTo>
                  <a:pt x="201" y="405"/>
                </a:lnTo>
                <a:lnTo>
                  <a:pt x="197" y="405"/>
                </a:lnTo>
                <a:lnTo>
                  <a:pt x="197" y="408"/>
                </a:lnTo>
                <a:lnTo>
                  <a:pt x="194" y="408"/>
                </a:lnTo>
                <a:lnTo>
                  <a:pt x="192" y="410"/>
                </a:lnTo>
                <a:lnTo>
                  <a:pt x="190" y="415"/>
                </a:lnTo>
                <a:lnTo>
                  <a:pt x="187" y="415"/>
                </a:lnTo>
                <a:lnTo>
                  <a:pt x="185" y="419"/>
                </a:lnTo>
                <a:lnTo>
                  <a:pt x="182" y="419"/>
                </a:lnTo>
                <a:lnTo>
                  <a:pt x="180" y="422"/>
                </a:lnTo>
                <a:lnTo>
                  <a:pt x="180" y="422"/>
                </a:lnTo>
                <a:lnTo>
                  <a:pt x="178" y="422"/>
                </a:lnTo>
                <a:lnTo>
                  <a:pt x="178" y="419"/>
                </a:lnTo>
                <a:lnTo>
                  <a:pt x="178" y="417"/>
                </a:lnTo>
                <a:lnTo>
                  <a:pt x="178" y="415"/>
                </a:lnTo>
                <a:lnTo>
                  <a:pt x="178" y="415"/>
                </a:lnTo>
                <a:lnTo>
                  <a:pt x="178" y="412"/>
                </a:lnTo>
                <a:lnTo>
                  <a:pt x="175" y="412"/>
                </a:lnTo>
                <a:lnTo>
                  <a:pt x="175" y="412"/>
                </a:lnTo>
                <a:lnTo>
                  <a:pt x="175" y="415"/>
                </a:lnTo>
                <a:lnTo>
                  <a:pt x="171" y="419"/>
                </a:lnTo>
                <a:lnTo>
                  <a:pt x="171" y="422"/>
                </a:lnTo>
                <a:lnTo>
                  <a:pt x="168" y="424"/>
                </a:lnTo>
                <a:lnTo>
                  <a:pt x="166" y="424"/>
                </a:lnTo>
                <a:lnTo>
                  <a:pt x="159" y="415"/>
                </a:lnTo>
                <a:lnTo>
                  <a:pt x="154" y="417"/>
                </a:lnTo>
                <a:lnTo>
                  <a:pt x="154" y="417"/>
                </a:lnTo>
                <a:lnTo>
                  <a:pt x="152" y="417"/>
                </a:lnTo>
                <a:lnTo>
                  <a:pt x="152" y="417"/>
                </a:lnTo>
                <a:lnTo>
                  <a:pt x="149" y="417"/>
                </a:lnTo>
                <a:lnTo>
                  <a:pt x="149" y="415"/>
                </a:lnTo>
                <a:lnTo>
                  <a:pt x="149" y="412"/>
                </a:lnTo>
                <a:lnTo>
                  <a:pt x="149" y="408"/>
                </a:lnTo>
                <a:lnTo>
                  <a:pt x="149" y="405"/>
                </a:lnTo>
                <a:lnTo>
                  <a:pt x="149" y="403"/>
                </a:lnTo>
                <a:lnTo>
                  <a:pt x="149" y="403"/>
                </a:lnTo>
                <a:lnTo>
                  <a:pt x="147" y="400"/>
                </a:lnTo>
                <a:lnTo>
                  <a:pt x="144" y="398"/>
                </a:lnTo>
                <a:lnTo>
                  <a:pt x="142" y="398"/>
                </a:lnTo>
                <a:lnTo>
                  <a:pt x="142" y="398"/>
                </a:lnTo>
                <a:lnTo>
                  <a:pt x="140" y="396"/>
                </a:lnTo>
                <a:lnTo>
                  <a:pt x="137" y="393"/>
                </a:lnTo>
                <a:lnTo>
                  <a:pt x="130" y="386"/>
                </a:lnTo>
                <a:lnTo>
                  <a:pt x="128" y="384"/>
                </a:lnTo>
                <a:lnTo>
                  <a:pt x="126" y="384"/>
                </a:lnTo>
                <a:lnTo>
                  <a:pt x="128" y="381"/>
                </a:lnTo>
                <a:lnTo>
                  <a:pt x="128" y="381"/>
                </a:lnTo>
                <a:lnTo>
                  <a:pt x="128" y="379"/>
                </a:lnTo>
                <a:lnTo>
                  <a:pt x="128" y="377"/>
                </a:lnTo>
                <a:lnTo>
                  <a:pt x="133" y="370"/>
                </a:lnTo>
                <a:lnTo>
                  <a:pt x="133" y="370"/>
                </a:lnTo>
                <a:lnTo>
                  <a:pt x="133" y="367"/>
                </a:lnTo>
                <a:lnTo>
                  <a:pt x="133" y="365"/>
                </a:lnTo>
                <a:lnTo>
                  <a:pt x="133" y="365"/>
                </a:lnTo>
                <a:lnTo>
                  <a:pt x="133" y="363"/>
                </a:lnTo>
                <a:lnTo>
                  <a:pt x="135" y="360"/>
                </a:lnTo>
                <a:lnTo>
                  <a:pt x="137" y="358"/>
                </a:lnTo>
                <a:lnTo>
                  <a:pt x="137" y="358"/>
                </a:lnTo>
                <a:lnTo>
                  <a:pt x="135" y="355"/>
                </a:lnTo>
                <a:lnTo>
                  <a:pt x="133" y="351"/>
                </a:lnTo>
                <a:lnTo>
                  <a:pt x="128" y="348"/>
                </a:lnTo>
                <a:lnTo>
                  <a:pt x="126" y="346"/>
                </a:lnTo>
                <a:lnTo>
                  <a:pt x="126" y="346"/>
                </a:lnTo>
                <a:lnTo>
                  <a:pt x="126" y="346"/>
                </a:lnTo>
                <a:lnTo>
                  <a:pt x="126" y="344"/>
                </a:lnTo>
                <a:lnTo>
                  <a:pt x="126" y="341"/>
                </a:lnTo>
                <a:lnTo>
                  <a:pt x="126" y="341"/>
                </a:lnTo>
                <a:lnTo>
                  <a:pt x="126" y="339"/>
                </a:lnTo>
                <a:lnTo>
                  <a:pt x="126" y="339"/>
                </a:lnTo>
                <a:lnTo>
                  <a:pt x="123" y="336"/>
                </a:lnTo>
                <a:lnTo>
                  <a:pt x="121" y="336"/>
                </a:lnTo>
                <a:lnTo>
                  <a:pt x="118" y="336"/>
                </a:lnTo>
                <a:lnTo>
                  <a:pt x="116" y="336"/>
                </a:lnTo>
                <a:lnTo>
                  <a:pt x="114" y="336"/>
                </a:lnTo>
                <a:lnTo>
                  <a:pt x="111" y="334"/>
                </a:lnTo>
                <a:lnTo>
                  <a:pt x="109" y="332"/>
                </a:lnTo>
                <a:lnTo>
                  <a:pt x="107" y="325"/>
                </a:lnTo>
                <a:lnTo>
                  <a:pt x="104" y="322"/>
                </a:lnTo>
                <a:lnTo>
                  <a:pt x="102" y="320"/>
                </a:lnTo>
                <a:lnTo>
                  <a:pt x="97" y="320"/>
                </a:lnTo>
                <a:lnTo>
                  <a:pt x="97" y="320"/>
                </a:lnTo>
                <a:lnTo>
                  <a:pt x="95" y="320"/>
                </a:lnTo>
                <a:lnTo>
                  <a:pt x="95" y="322"/>
                </a:lnTo>
                <a:lnTo>
                  <a:pt x="92" y="322"/>
                </a:lnTo>
                <a:lnTo>
                  <a:pt x="92" y="325"/>
                </a:lnTo>
                <a:lnTo>
                  <a:pt x="90" y="325"/>
                </a:lnTo>
                <a:lnTo>
                  <a:pt x="90" y="325"/>
                </a:lnTo>
                <a:lnTo>
                  <a:pt x="88" y="322"/>
                </a:lnTo>
                <a:lnTo>
                  <a:pt x="88" y="320"/>
                </a:lnTo>
                <a:lnTo>
                  <a:pt x="88" y="315"/>
                </a:lnTo>
                <a:lnTo>
                  <a:pt x="88" y="315"/>
                </a:lnTo>
                <a:lnTo>
                  <a:pt x="88" y="313"/>
                </a:lnTo>
                <a:lnTo>
                  <a:pt x="88" y="310"/>
                </a:lnTo>
                <a:lnTo>
                  <a:pt x="90" y="306"/>
                </a:lnTo>
                <a:lnTo>
                  <a:pt x="92" y="303"/>
                </a:lnTo>
                <a:lnTo>
                  <a:pt x="76" y="287"/>
                </a:lnTo>
                <a:lnTo>
                  <a:pt x="76" y="284"/>
                </a:lnTo>
                <a:lnTo>
                  <a:pt x="73" y="284"/>
                </a:lnTo>
                <a:lnTo>
                  <a:pt x="73" y="282"/>
                </a:lnTo>
                <a:lnTo>
                  <a:pt x="73" y="282"/>
                </a:lnTo>
                <a:lnTo>
                  <a:pt x="73" y="282"/>
                </a:lnTo>
                <a:lnTo>
                  <a:pt x="71" y="280"/>
                </a:lnTo>
                <a:lnTo>
                  <a:pt x="64" y="280"/>
                </a:lnTo>
                <a:lnTo>
                  <a:pt x="62" y="280"/>
                </a:lnTo>
                <a:lnTo>
                  <a:pt x="47" y="272"/>
                </a:lnTo>
                <a:lnTo>
                  <a:pt x="35" y="261"/>
                </a:lnTo>
                <a:lnTo>
                  <a:pt x="28" y="258"/>
                </a:lnTo>
                <a:lnTo>
                  <a:pt x="24" y="254"/>
                </a:lnTo>
                <a:lnTo>
                  <a:pt x="21" y="251"/>
                </a:lnTo>
                <a:lnTo>
                  <a:pt x="19" y="249"/>
                </a:lnTo>
                <a:lnTo>
                  <a:pt x="19" y="244"/>
                </a:lnTo>
                <a:lnTo>
                  <a:pt x="17" y="244"/>
                </a:lnTo>
                <a:lnTo>
                  <a:pt x="17" y="235"/>
                </a:lnTo>
                <a:lnTo>
                  <a:pt x="14" y="235"/>
                </a:lnTo>
                <a:lnTo>
                  <a:pt x="17" y="225"/>
                </a:lnTo>
                <a:lnTo>
                  <a:pt x="14" y="220"/>
                </a:lnTo>
                <a:lnTo>
                  <a:pt x="14" y="218"/>
                </a:lnTo>
                <a:lnTo>
                  <a:pt x="7" y="213"/>
                </a:lnTo>
                <a:lnTo>
                  <a:pt x="2" y="209"/>
                </a:lnTo>
                <a:lnTo>
                  <a:pt x="2" y="209"/>
                </a:lnTo>
                <a:lnTo>
                  <a:pt x="0" y="206"/>
                </a:lnTo>
                <a:lnTo>
                  <a:pt x="0" y="206"/>
                </a:lnTo>
                <a:lnTo>
                  <a:pt x="2" y="201"/>
                </a:lnTo>
                <a:lnTo>
                  <a:pt x="5" y="199"/>
                </a:lnTo>
                <a:lnTo>
                  <a:pt x="5" y="197"/>
                </a:lnTo>
                <a:lnTo>
                  <a:pt x="5" y="194"/>
                </a:lnTo>
                <a:lnTo>
                  <a:pt x="5" y="192"/>
                </a:lnTo>
                <a:lnTo>
                  <a:pt x="2" y="190"/>
                </a:lnTo>
                <a:lnTo>
                  <a:pt x="2" y="187"/>
                </a:lnTo>
                <a:lnTo>
                  <a:pt x="5" y="182"/>
                </a:lnTo>
                <a:lnTo>
                  <a:pt x="5" y="180"/>
                </a:lnTo>
                <a:lnTo>
                  <a:pt x="7" y="178"/>
                </a:lnTo>
                <a:lnTo>
                  <a:pt x="9" y="175"/>
                </a:lnTo>
                <a:lnTo>
                  <a:pt x="14" y="175"/>
                </a:lnTo>
                <a:lnTo>
                  <a:pt x="17" y="175"/>
                </a:lnTo>
                <a:lnTo>
                  <a:pt x="17" y="173"/>
                </a:lnTo>
                <a:lnTo>
                  <a:pt x="19" y="173"/>
                </a:lnTo>
                <a:lnTo>
                  <a:pt x="19" y="171"/>
                </a:lnTo>
                <a:lnTo>
                  <a:pt x="19" y="168"/>
                </a:lnTo>
                <a:lnTo>
                  <a:pt x="19" y="168"/>
                </a:lnTo>
                <a:lnTo>
                  <a:pt x="19" y="163"/>
                </a:lnTo>
                <a:lnTo>
                  <a:pt x="19" y="161"/>
                </a:lnTo>
                <a:lnTo>
                  <a:pt x="19" y="159"/>
                </a:lnTo>
                <a:lnTo>
                  <a:pt x="21" y="156"/>
                </a:lnTo>
                <a:lnTo>
                  <a:pt x="21" y="156"/>
                </a:lnTo>
                <a:lnTo>
                  <a:pt x="21" y="156"/>
                </a:lnTo>
                <a:lnTo>
                  <a:pt x="21" y="156"/>
                </a:lnTo>
                <a:lnTo>
                  <a:pt x="21" y="154"/>
                </a:lnTo>
                <a:lnTo>
                  <a:pt x="21" y="152"/>
                </a:lnTo>
                <a:lnTo>
                  <a:pt x="21" y="149"/>
                </a:lnTo>
                <a:lnTo>
                  <a:pt x="19" y="149"/>
                </a:lnTo>
                <a:lnTo>
                  <a:pt x="17" y="147"/>
                </a:lnTo>
                <a:lnTo>
                  <a:pt x="14" y="147"/>
                </a:lnTo>
                <a:lnTo>
                  <a:pt x="14" y="145"/>
                </a:lnTo>
                <a:lnTo>
                  <a:pt x="14" y="133"/>
                </a:lnTo>
                <a:lnTo>
                  <a:pt x="14" y="130"/>
                </a:lnTo>
                <a:lnTo>
                  <a:pt x="12" y="126"/>
                </a:lnTo>
                <a:lnTo>
                  <a:pt x="9" y="114"/>
                </a:lnTo>
                <a:lnTo>
                  <a:pt x="9" y="111"/>
                </a:lnTo>
                <a:lnTo>
                  <a:pt x="9" y="109"/>
                </a:lnTo>
                <a:lnTo>
                  <a:pt x="12" y="107"/>
                </a:lnTo>
                <a:lnTo>
                  <a:pt x="14" y="102"/>
                </a:lnTo>
                <a:lnTo>
                  <a:pt x="12" y="95"/>
                </a:lnTo>
                <a:lnTo>
                  <a:pt x="19" y="88"/>
                </a:lnTo>
                <a:lnTo>
                  <a:pt x="24" y="85"/>
                </a:lnTo>
                <a:lnTo>
                  <a:pt x="24" y="85"/>
                </a:lnTo>
                <a:lnTo>
                  <a:pt x="26" y="83"/>
                </a:lnTo>
                <a:lnTo>
                  <a:pt x="24" y="81"/>
                </a:lnTo>
                <a:lnTo>
                  <a:pt x="24" y="78"/>
                </a:lnTo>
                <a:lnTo>
                  <a:pt x="24" y="76"/>
                </a:lnTo>
                <a:lnTo>
                  <a:pt x="24" y="76"/>
                </a:lnTo>
                <a:lnTo>
                  <a:pt x="24" y="73"/>
                </a:lnTo>
                <a:lnTo>
                  <a:pt x="24" y="71"/>
                </a:lnTo>
                <a:lnTo>
                  <a:pt x="28" y="64"/>
                </a:lnTo>
                <a:lnTo>
                  <a:pt x="31" y="59"/>
                </a:lnTo>
                <a:lnTo>
                  <a:pt x="35" y="50"/>
                </a:lnTo>
                <a:lnTo>
                  <a:pt x="35" y="47"/>
                </a:lnTo>
                <a:lnTo>
                  <a:pt x="35" y="45"/>
                </a:lnTo>
                <a:lnTo>
                  <a:pt x="33" y="43"/>
                </a:lnTo>
                <a:lnTo>
                  <a:pt x="33" y="40"/>
                </a:lnTo>
                <a:lnTo>
                  <a:pt x="33" y="38"/>
                </a:lnTo>
                <a:lnTo>
                  <a:pt x="33" y="38"/>
                </a:lnTo>
                <a:lnTo>
                  <a:pt x="33" y="36"/>
                </a:lnTo>
                <a:lnTo>
                  <a:pt x="31" y="36"/>
                </a:lnTo>
                <a:lnTo>
                  <a:pt x="31" y="33"/>
                </a:lnTo>
                <a:lnTo>
                  <a:pt x="28" y="28"/>
                </a:lnTo>
                <a:lnTo>
                  <a:pt x="28" y="28"/>
                </a:lnTo>
                <a:lnTo>
                  <a:pt x="28" y="28"/>
                </a:lnTo>
                <a:lnTo>
                  <a:pt x="28" y="26"/>
                </a:lnTo>
                <a:lnTo>
                  <a:pt x="31" y="26"/>
                </a:lnTo>
                <a:lnTo>
                  <a:pt x="33" y="24"/>
                </a:lnTo>
                <a:lnTo>
                  <a:pt x="33" y="19"/>
                </a:lnTo>
                <a:lnTo>
                  <a:pt x="33" y="17"/>
                </a:lnTo>
                <a:lnTo>
                  <a:pt x="33" y="14"/>
                </a:lnTo>
                <a:lnTo>
                  <a:pt x="33" y="14"/>
                </a:lnTo>
                <a:lnTo>
                  <a:pt x="33" y="12"/>
                </a:lnTo>
                <a:lnTo>
                  <a:pt x="33" y="12"/>
                </a:lnTo>
                <a:lnTo>
                  <a:pt x="33" y="9"/>
                </a:lnTo>
                <a:lnTo>
                  <a:pt x="35" y="7"/>
                </a:lnTo>
                <a:lnTo>
                  <a:pt x="38" y="7"/>
                </a:lnTo>
                <a:lnTo>
                  <a:pt x="40" y="7"/>
                </a:lnTo>
                <a:lnTo>
                  <a:pt x="43" y="7"/>
                </a:lnTo>
                <a:lnTo>
                  <a:pt x="47" y="12"/>
                </a:lnTo>
                <a:lnTo>
                  <a:pt x="50" y="12"/>
                </a:lnTo>
                <a:lnTo>
                  <a:pt x="50" y="12"/>
                </a:lnTo>
                <a:lnTo>
                  <a:pt x="57" y="12"/>
                </a:lnTo>
                <a:lnTo>
                  <a:pt x="59" y="12"/>
                </a:lnTo>
                <a:lnTo>
                  <a:pt x="62" y="12"/>
                </a:lnTo>
                <a:lnTo>
                  <a:pt x="62" y="14"/>
                </a:lnTo>
                <a:lnTo>
                  <a:pt x="62" y="17"/>
                </a:lnTo>
                <a:lnTo>
                  <a:pt x="62" y="17"/>
                </a:lnTo>
                <a:lnTo>
                  <a:pt x="64" y="17"/>
                </a:lnTo>
                <a:lnTo>
                  <a:pt x="66" y="14"/>
                </a:lnTo>
                <a:lnTo>
                  <a:pt x="76" y="7"/>
                </a:lnTo>
                <a:lnTo>
                  <a:pt x="78" y="7"/>
                </a:lnTo>
                <a:lnTo>
                  <a:pt x="83" y="5"/>
                </a:lnTo>
                <a:lnTo>
                  <a:pt x="83" y="0"/>
                </a:lnTo>
                <a:lnTo>
                  <a:pt x="83" y="0"/>
                </a:lnTo>
                <a:lnTo>
                  <a:pt x="83" y="2"/>
                </a:lnTo>
                <a:lnTo>
                  <a:pt x="92" y="17"/>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66" name="Google Shape;4493;p187">
            <a:extLst>
              <a:ext uri="{FF2B5EF4-FFF2-40B4-BE49-F238E27FC236}">
                <a16:creationId xmlns:a16="http://schemas.microsoft.com/office/drawing/2014/main" id="{11C7DD16-8AA4-B8E7-BBE9-44F449100AB6}"/>
              </a:ext>
            </a:extLst>
          </p:cNvPr>
          <p:cNvSpPr/>
          <p:nvPr/>
        </p:nvSpPr>
        <p:spPr>
          <a:xfrm>
            <a:off x="8327935" y="3834697"/>
            <a:ext cx="628312" cy="701327"/>
          </a:xfrm>
          <a:custGeom>
            <a:avLst/>
            <a:gdLst/>
            <a:ahLst/>
            <a:cxnLst/>
            <a:rect l="l" t="t" r="r" b="b"/>
            <a:pathLst>
              <a:path w="327" h="365" extrusionOk="0">
                <a:moveTo>
                  <a:pt x="270" y="9"/>
                </a:moveTo>
                <a:lnTo>
                  <a:pt x="277" y="16"/>
                </a:lnTo>
                <a:lnTo>
                  <a:pt x="279" y="21"/>
                </a:lnTo>
                <a:lnTo>
                  <a:pt x="282" y="23"/>
                </a:lnTo>
                <a:lnTo>
                  <a:pt x="282" y="26"/>
                </a:lnTo>
                <a:lnTo>
                  <a:pt x="284" y="30"/>
                </a:lnTo>
                <a:lnTo>
                  <a:pt x="284" y="33"/>
                </a:lnTo>
                <a:lnTo>
                  <a:pt x="286" y="33"/>
                </a:lnTo>
                <a:lnTo>
                  <a:pt x="289" y="35"/>
                </a:lnTo>
                <a:lnTo>
                  <a:pt x="293" y="35"/>
                </a:lnTo>
                <a:lnTo>
                  <a:pt x="296" y="35"/>
                </a:lnTo>
                <a:lnTo>
                  <a:pt x="296" y="38"/>
                </a:lnTo>
                <a:lnTo>
                  <a:pt x="296" y="40"/>
                </a:lnTo>
                <a:lnTo>
                  <a:pt x="298" y="42"/>
                </a:lnTo>
                <a:lnTo>
                  <a:pt x="298" y="45"/>
                </a:lnTo>
                <a:lnTo>
                  <a:pt x="301" y="45"/>
                </a:lnTo>
                <a:lnTo>
                  <a:pt x="301" y="42"/>
                </a:lnTo>
                <a:lnTo>
                  <a:pt x="303" y="42"/>
                </a:lnTo>
                <a:lnTo>
                  <a:pt x="305" y="42"/>
                </a:lnTo>
                <a:lnTo>
                  <a:pt x="308" y="45"/>
                </a:lnTo>
                <a:lnTo>
                  <a:pt x="312" y="57"/>
                </a:lnTo>
                <a:lnTo>
                  <a:pt x="315" y="59"/>
                </a:lnTo>
                <a:lnTo>
                  <a:pt x="315" y="64"/>
                </a:lnTo>
                <a:lnTo>
                  <a:pt x="317" y="66"/>
                </a:lnTo>
                <a:lnTo>
                  <a:pt x="317" y="68"/>
                </a:lnTo>
                <a:lnTo>
                  <a:pt x="322" y="73"/>
                </a:lnTo>
                <a:lnTo>
                  <a:pt x="322" y="78"/>
                </a:lnTo>
                <a:lnTo>
                  <a:pt x="322" y="87"/>
                </a:lnTo>
                <a:lnTo>
                  <a:pt x="322" y="90"/>
                </a:lnTo>
                <a:lnTo>
                  <a:pt x="322" y="92"/>
                </a:lnTo>
                <a:lnTo>
                  <a:pt x="322" y="94"/>
                </a:lnTo>
                <a:lnTo>
                  <a:pt x="324" y="99"/>
                </a:lnTo>
                <a:lnTo>
                  <a:pt x="327" y="104"/>
                </a:lnTo>
                <a:lnTo>
                  <a:pt x="327" y="106"/>
                </a:lnTo>
                <a:lnTo>
                  <a:pt x="327" y="106"/>
                </a:lnTo>
                <a:lnTo>
                  <a:pt x="327" y="111"/>
                </a:lnTo>
                <a:lnTo>
                  <a:pt x="327" y="111"/>
                </a:lnTo>
                <a:lnTo>
                  <a:pt x="327" y="113"/>
                </a:lnTo>
                <a:lnTo>
                  <a:pt x="327" y="116"/>
                </a:lnTo>
                <a:lnTo>
                  <a:pt x="327" y="118"/>
                </a:lnTo>
                <a:lnTo>
                  <a:pt x="324" y="121"/>
                </a:lnTo>
                <a:lnTo>
                  <a:pt x="322" y="123"/>
                </a:lnTo>
                <a:lnTo>
                  <a:pt x="322" y="125"/>
                </a:lnTo>
                <a:lnTo>
                  <a:pt x="319" y="128"/>
                </a:lnTo>
                <a:lnTo>
                  <a:pt x="319" y="130"/>
                </a:lnTo>
                <a:lnTo>
                  <a:pt x="317" y="132"/>
                </a:lnTo>
                <a:lnTo>
                  <a:pt x="317" y="135"/>
                </a:lnTo>
                <a:lnTo>
                  <a:pt x="315" y="135"/>
                </a:lnTo>
                <a:lnTo>
                  <a:pt x="315" y="137"/>
                </a:lnTo>
                <a:lnTo>
                  <a:pt x="312" y="139"/>
                </a:lnTo>
                <a:lnTo>
                  <a:pt x="312" y="142"/>
                </a:lnTo>
                <a:lnTo>
                  <a:pt x="310" y="142"/>
                </a:lnTo>
                <a:lnTo>
                  <a:pt x="310" y="142"/>
                </a:lnTo>
                <a:lnTo>
                  <a:pt x="308" y="142"/>
                </a:lnTo>
                <a:lnTo>
                  <a:pt x="305" y="142"/>
                </a:lnTo>
                <a:lnTo>
                  <a:pt x="303" y="142"/>
                </a:lnTo>
                <a:lnTo>
                  <a:pt x="301" y="144"/>
                </a:lnTo>
                <a:lnTo>
                  <a:pt x="301" y="147"/>
                </a:lnTo>
                <a:lnTo>
                  <a:pt x="296" y="149"/>
                </a:lnTo>
                <a:lnTo>
                  <a:pt x="293" y="151"/>
                </a:lnTo>
                <a:lnTo>
                  <a:pt x="293" y="151"/>
                </a:lnTo>
                <a:lnTo>
                  <a:pt x="293" y="154"/>
                </a:lnTo>
                <a:lnTo>
                  <a:pt x="298" y="158"/>
                </a:lnTo>
                <a:lnTo>
                  <a:pt x="298" y="161"/>
                </a:lnTo>
                <a:lnTo>
                  <a:pt x="301" y="163"/>
                </a:lnTo>
                <a:lnTo>
                  <a:pt x="301" y="166"/>
                </a:lnTo>
                <a:lnTo>
                  <a:pt x="301" y="168"/>
                </a:lnTo>
                <a:lnTo>
                  <a:pt x="301" y="168"/>
                </a:lnTo>
                <a:lnTo>
                  <a:pt x="303" y="168"/>
                </a:lnTo>
                <a:lnTo>
                  <a:pt x="305" y="168"/>
                </a:lnTo>
                <a:lnTo>
                  <a:pt x="305" y="170"/>
                </a:lnTo>
                <a:lnTo>
                  <a:pt x="305" y="170"/>
                </a:lnTo>
                <a:lnTo>
                  <a:pt x="308" y="170"/>
                </a:lnTo>
                <a:lnTo>
                  <a:pt x="308" y="173"/>
                </a:lnTo>
                <a:lnTo>
                  <a:pt x="315" y="177"/>
                </a:lnTo>
                <a:lnTo>
                  <a:pt x="315" y="182"/>
                </a:lnTo>
                <a:lnTo>
                  <a:pt x="315" y="184"/>
                </a:lnTo>
                <a:lnTo>
                  <a:pt x="315" y="187"/>
                </a:lnTo>
                <a:lnTo>
                  <a:pt x="315" y="192"/>
                </a:lnTo>
                <a:lnTo>
                  <a:pt x="315" y="194"/>
                </a:lnTo>
                <a:lnTo>
                  <a:pt x="315" y="194"/>
                </a:lnTo>
                <a:lnTo>
                  <a:pt x="315" y="196"/>
                </a:lnTo>
                <a:lnTo>
                  <a:pt x="312" y="196"/>
                </a:lnTo>
                <a:lnTo>
                  <a:pt x="312" y="199"/>
                </a:lnTo>
                <a:lnTo>
                  <a:pt x="310" y="199"/>
                </a:lnTo>
                <a:lnTo>
                  <a:pt x="308" y="199"/>
                </a:lnTo>
                <a:lnTo>
                  <a:pt x="308" y="201"/>
                </a:lnTo>
                <a:lnTo>
                  <a:pt x="305" y="208"/>
                </a:lnTo>
                <a:lnTo>
                  <a:pt x="305" y="211"/>
                </a:lnTo>
                <a:lnTo>
                  <a:pt x="305" y="213"/>
                </a:lnTo>
                <a:lnTo>
                  <a:pt x="310" y="215"/>
                </a:lnTo>
                <a:lnTo>
                  <a:pt x="310" y="218"/>
                </a:lnTo>
                <a:lnTo>
                  <a:pt x="310" y="222"/>
                </a:lnTo>
                <a:lnTo>
                  <a:pt x="310" y="225"/>
                </a:lnTo>
                <a:lnTo>
                  <a:pt x="310" y="229"/>
                </a:lnTo>
                <a:lnTo>
                  <a:pt x="310" y="232"/>
                </a:lnTo>
                <a:lnTo>
                  <a:pt x="312" y="232"/>
                </a:lnTo>
                <a:lnTo>
                  <a:pt x="315" y="234"/>
                </a:lnTo>
                <a:lnTo>
                  <a:pt x="310" y="248"/>
                </a:lnTo>
                <a:lnTo>
                  <a:pt x="310" y="253"/>
                </a:lnTo>
                <a:lnTo>
                  <a:pt x="308" y="256"/>
                </a:lnTo>
                <a:lnTo>
                  <a:pt x="308" y="256"/>
                </a:lnTo>
                <a:lnTo>
                  <a:pt x="305" y="256"/>
                </a:lnTo>
                <a:lnTo>
                  <a:pt x="301" y="256"/>
                </a:lnTo>
                <a:lnTo>
                  <a:pt x="298" y="253"/>
                </a:lnTo>
                <a:lnTo>
                  <a:pt x="296" y="251"/>
                </a:lnTo>
                <a:lnTo>
                  <a:pt x="293" y="251"/>
                </a:lnTo>
                <a:lnTo>
                  <a:pt x="293" y="251"/>
                </a:lnTo>
                <a:lnTo>
                  <a:pt x="291" y="251"/>
                </a:lnTo>
                <a:lnTo>
                  <a:pt x="291" y="251"/>
                </a:lnTo>
                <a:lnTo>
                  <a:pt x="286" y="251"/>
                </a:lnTo>
                <a:lnTo>
                  <a:pt x="286" y="251"/>
                </a:lnTo>
                <a:lnTo>
                  <a:pt x="286" y="253"/>
                </a:lnTo>
                <a:lnTo>
                  <a:pt x="286" y="253"/>
                </a:lnTo>
                <a:lnTo>
                  <a:pt x="286" y="253"/>
                </a:lnTo>
                <a:lnTo>
                  <a:pt x="289" y="253"/>
                </a:lnTo>
                <a:lnTo>
                  <a:pt x="289" y="256"/>
                </a:lnTo>
                <a:lnTo>
                  <a:pt x="289" y="256"/>
                </a:lnTo>
                <a:lnTo>
                  <a:pt x="289" y="256"/>
                </a:lnTo>
                <a:lnTo>
                  <a:pt x="289" y="256"/>
                </a:lnTo>
                <a:lnTo>
                  <a:pt x="289" y="258"/>
                </a:lnTo>
                <a:lnTo>
                  <a:pt x="289" y="258"/>
                </a:lnTo>
                <a:lnTo>
                  <a:pt x="289" y="260"/>
                </a:lnTo>
                <a:lnTo>
                  <a:pt x="289" y="260"/>
                </a:lnTo>
                <a:lnTo>
                  <a:pt x="286" y="265"/>
                </a:lnTo>
                <a:lnTo>
                  <a:pt x="286" y="267"/>
                </a:lnTo>
                <a:lnTo>
                  <a:pt x="284" y="267"/>
                </a:lnTo>
                <a:lnTo>
                  <a:pt x="284" y="270"/>
                </a:lnTo>
                <a:lnTo>
                  <a:pt x="282" y="270"/>
                </a:lnTo>
                <a:lnTo>
                  <a:pt x="277" y="279"/>
                </a:lnTo>
                <a:lnTo>
                  <a:pt x="277" y="279"/>
                </a:lnTo>
                <a:lnTo>
                  <a:pt x="272" y="282"/>
                </a:lnTo>
                <a:lnTo>
                  <a:pt x="270" y="282"/>
                </a:lnTo>
                <a:lnTo>
                  <a:pt x="267" y="282"/>
                </a:lnTo>
                <a:lnTo>
                  <a:pt x="267" y="284"/>
                </a:lnTo>
                <a:lnTo>
                  <a:pt x="267" y="289"/>
                </a:lnTo>
                <a:lnTo>
                  <a:pt x="267" y="289"/>
                </a:lnTo>
                <a:lnTo>
                  <a:pt x="260" y="296"/>
                </a:lnTo>
                <a:lnTo>
                  <a:pt x="260" y="296"/>
                </a:lnTo>
                <a:lnTo>
                  <a:pt x="260" y="298"/>
                </a:lnTo>
                <a:lnTo>
                  <a:pt x="260" y="301"/>
                </a:lnTo>
                <a:lnTo>
                  <a:pt x="260" y="303"/>
                </a:lnTo>
                <a:lnTo>
                  <a:pt x="260" y="303"/>
                </a:lnTo>
                <a:lnTo>
                  <a:pt x="263" y="305"/>
                </a:lnTo>
                <a:lnTo>
                  <a:pt x="263" y="308"/>
                </a:lnTo>
                <a:lnTo>
                  <a:pt x="263" y="310"/>
                </a:lnTo>
                <a:lnTo>
                  <a:pt x="258" y="317"/>
                </a:lnTo>
                <a:lnTo>
                  <a:pt x="258" y="320"/>
                </a:lnTo>
                <a:lnTo>
                  <a:pt x="258" y="322"/>
                </a:lnTo>
                <a:lnTo>
                  <a:pt x="256" y="324"/>
                </a:lnTo>
                <a:lnTo>
                  <a:pt x="253" y="327"/>
                </a:lnTo>
                <a:lnTo>
                  <a:pt x="253" y="329"/>
                </a:lnTo>
                <a:lnTo>
                  <a:pt x="246" y="334"/>
                </a:lnTo>
                <a:lnTo>
                  <a:pt x="246" y="336"/>
                </a:lnTo>
                <a:lnTo>
                  <a:pt x="246" y="338"/>
                </a:lnTo>
                <a:lnTo>
                  <a:pt x="246" y="338"/>
                </a:lnTo>
                <a:lnTo>
                  <a:pt x="248" y="346"/>
                </a:lnTo>
                <a:lnTo>
                  <a:pt x="248" y="346"/>
                </a:lnTo>
                <a:lnTo>
                  <a:pt x="251" y="348"/>
                </a:lnTo>
                <a:lnTo>
                  <a:pt x="251" y="348"/>
                </a:lnTo>
                <a:lnTo>
                  <a:pt x="251" y="348"/>
                </a:lnTo>
                <a:lnTo>
                  <a:pt x="248" y="350"/>
                </a:lnTo>
                <a:lnTo>
                  <a:pt x="248" y="350"/>
                </a:lnTo>
                <a:lnTo>
                  <a:pt x="246" y="350"/>
                </a:lnTo>
                <a:lnTo>
                  <a:pt x="241" y="353"/>
                </a:lnTo>
                <a:lnTo>
                  <a:pt x="237" y="353"/>
                </a:lnTo>
                <a:lnTo>
                  <a:pt x="227" y="353"/>
                </a:lnTo>
                <a:lnTo>
                  <a:pt x="225" y="355"/>
                </a:lnTo>
                <a:lnTo>
                  <a:pt x="225" y="355"/>
                </a:lnTo>
                <a:lnTo>
                  <a:pt x="220" y="357"/>
                </a:lnTo>
                <a:lnTo>
                  <a:pt x="218" y="357"/>
                </a:lnTo>
                <a:lnTo>
                  <a:pt x="218" y="357"/>
                </a:lnTo>
                <a:lnTo>
                  <a:pt x="218" y="355"/>
                </a:lnTo>
                <a:lnTo>
                  <a:pt x="215" y="355"/>
                </a:lnTo>
                <a:lnTo>
                  <a:pt x="213" y="355"/>
                </a:lnTo>
                <a:lnTo>
                  <a:pt x="213" y="355"/>
                </a:lnTo>
                <a:lnTo>
                  <a:pt x="203" y="360"/>
                </a:lnTo>
                <a:lnTo>
                  <a:pt x="194" y="365"/>
                </a:lnTo>
                <a:lnTo>
                  <a:pt x="189" y="365"/>
                </a:lnTo>
                <a:lnTo>
                  <a:pt x="189" y="362"/>
                </a:lnTo>
                <a:lnTo>
                  <a:pt x="187" y="362"/>
                </a:lnTo>
                <a:lnTo>
                  <a:pt x="187" y="362"/>
                </a:lnTo>
                <a:lnTo>
                  <a:pt x="184" y="360"/>
                </a:lnTo>
                <a:lnTo>
                  <a:pt x="182" y="357"/>
                </a:lnTo>
                <a:lnTo>
                  <a:pt x="180" y="357"/>
                </a:lnTo>
                <a:lnTo>
                  <a:pt x="177" y="355"/>
                </a:lnTo>
                <a:lnTo>
                  <a:pt x="177" y="355"/>
                </a:lnTo>
                <a:lnTo>
                  <a:pt x="177" y="353"/>
                </a:lnTo>
                <a:lnTo>
                  <a:pt x="175" y="350"/>
                </a:lnTo>
                <a:lnTo>
                  <a:pt x="170" y="346"/>
                </a:lnTo>
                <a:lnTo>
                  <a:pt x="165" y="343"/>
                </a:lnTo>
                <a:lnTo>
                  <a:pt x="163" y="341"/>
                </a:lnTo>
                <a:lnTo>
                  <a:pt x="158" y="338"/>
                </a:lnTo>
                <a:lnTo>
                  <a:pt x="156" y="338"/>
                </a:lnTo>
                <a:lnTo>
                  <a:pt x="151" y="341"/>
                </a:lnTo>
                <a:lnTo>
                  <a:pt x="151" y="341"/>
                </a:lnTo>
                <a:lnTo>
                  <a:pt x="149" y="338"/>
                </a:lnTo>
                <a:lnTo>
                  <a:pt x="149" y="338"/>
                </a:lnTo>
                <a:lnTo>
                  <a:pt x="149" y="336"/>
                </a:lnTo>
                <a:lnTo>
                  <a:pt x="146" y="336"/>
                </a:lnTo>
                <a:lnTo>
                  <a:pt x="146" y="338"/>
                </a:lnTo>
                <a:lnTo>
                  <a:pt x="144" y="338"/>
                </a:lnTo>
                <a:lnTo>
                  <a:pt x="144" y="341"/>
                </a:lnTo>
                <a:lnTo>
                  <a:pt x="142" y="341"/>
                </a:lnTo>
                <a:lnTo>
                  <a:pt x="139" y="343"/>
                </a:lnTo>
                <a:lnTo>
                  <a:pt x="139" y="343"/>
                </a:lnTo>
                <a:lnTo>
                  <a:pt x="137" y="343"/>
                </a:lnTo>
                <a:lnTo>
                  <a:pt x="135" y="341"/>
                </a:lnTo>
                <a:lnTo>
                  <a:pt x="132" y="338"/>
                </a:lnTo>
                <a:lnTo>
                  <a:pt x="130" y="336"/>
                </a:lnTo>
                <a:lnTo>
                  <a:pt x="130" y="334"/>
                </a:lnTo>
                <a:lnTo>
                  <a:pt x="128" y="331"/>
                </a:lnTo>
                <a:lnTo>
                  <a:pt x="128" y="327"/>
                </a:lnTo>
                <a:lnTo>
                  <a:pt x="125" y="327"/>
                </a:lnTo>
                <a:lnTo>
                  <a:pt x="125" y="324"/>
                </a:lnTo>
                <a:lnTo>
                  <a:pt x="128" y="322"/>
                </a:lnTo>
                <a:lnTo>
                  <a:pt x="128" y="320"/>
                </a:lnTo>
                <a:lnTo>
                  <a:pt x="128" y="317"/>
                </a:lnTo>
                <a:lnTo>
                  <a:pt x="128" y="317"/>
                </a:lnTo>
                <a:lnTo>
                  <a:pt x="125" y="317"/>
                </a:lnTo>
                <a:lnTo>
                  <a:pt x="116" y="317"/>
                </a:lnTo>
                <a:lnTo>
                  <a:pt x="113" y="317"/>
                </a:lnTo>
                <a:lnTo>
                  <a:pt x="111" y="315"/>
                </a:lnTo>
                <a:lnTo>
                  <a:pt x="109" y="312"/>
                </a:lnTo>
                <a:lnTo>
                  <a:pt x="106" y="312"/>
                </a:lnTo>
                <a:lnTo>
                  <a:pt x="106" y="310"/>
                </a:lnTo>
                <a:lnTo>
                  <a:pt x="106" y="308"/>
                </a:lnTo>
                <a:lnTo>
                  <a:pt x="109" y="308"/>
                </a:lnTo>
                <a:lnTo>
                  <a:pt x="109" y="305"/>
                </a:lnTo>
                <a:lnTo>
                  <a:pt x="109" y="303"/>
                </a:lnTo>
                <a:lnTo>
                  <a:pt x="109" y="301"/>
                </a:lnTo>
                <a:lnTo>
                  <a:pt x="106" y="301"/>
                </a:lnTo>
                <a:lnTo>
                  <a:pt x="106" y="301"/>
                </a:lnTo>
                <a:lnTo>
                  <a:pt x="101" y="301"/>
                </a:lnTo>
                <a:lnTo>
                  <a:pt x="101" y="301"/>
                </a:lnTo>
                <a:lnTo>
                  <a:pt x="99" y="298"/>
                </a:lnTo>
                <a:lnTo>
                  <a:pt x="99" y="298"/>
                </a:lnTo>
                <a:lnTo>
                  <a:pt x="101" y="296"/>
                </a:lnTo>
                <a:lnTo>
                  <a:pt x="101" y="293"/>
                </a:lnTo>
                <a:lnTo>
                  <a:pt x="106" y="291"/>
                </a:lnTo>
                <a:lnTo>
                  <a:pt x="106" y="289"/>
                </a:lnTo>
                <a:lnTo>
                  <a:pt x="106" y="286"/>
                </a:lnTo>
                <a:lnTo>
                  <a:pt x="106" y="286"/>
                </a:lnTo>
                <a:lnTo>
                  <a:pt x="104" y="284"/>
                </a:lnTo>
                <a:lnTo>
                  <a:pt x="101" y="282"/>
                </a:lnTo>
                <a:lnTo>
                  <a:pt x="101" y="282"/>
                </a:lnTo>
                <a:lnTo>
                  <a:pt x="101" y="279"/>
                </a:lnTo>
                <a:lnTo>
                  <a:pt x="101" y="277"/>
                </a:lnTo>
                <a:lnTo>
                  <a:pt x="101" y="277"/>
                </a:lnTo>
                <a:lnTo>
                  <a:pt x="101" y="275"/>
                </a:lnTo>
                <a:lnTo>
                  <a:pt x="101" y="272"/>
                </a:lnTo>
                <a:lnTo>
                  <a:pt x="104" y="270"/>
                </a:lnTo>
                <a:lnTo>
                  <a:pt x="106" y="270"/>
                </a:lnTo>
                <a:lnTo>
                  <a:pt x="109" y="265"/>
                </a:lnTo>
                <a:lnTo>
                  <a:pt x="113" y="263"/>
                </a:lnTo>
                <a:lnTo>
                  <a:pt x="113" y="260"/>
                </a:lnTo>
                <a:lnTo>
                  <a:pt x="116" y="258"/>
                </a:lnTo>
                <a:lnTo>
                  <a:pt x="113" y="258"/>
                </a:lnTo>
                <a:lnTo>
                  <a:pt x="113" y="256"/>
                </a:lnTo>
                <a:lnTo>
                  <a:pt x="111" y="256"/>
                </a:lnTo>
                <a:lnTo>
                  <a:pt x="111" y="256"/>
                </a:lnTo>
                <a:lnTo>
                  <a:pt x="109" y="258"/>
                </a:lnTo>
                <a:lnTo>
                  <a:pt x="106" y="258"/>
                </a:lnTo>
                <a:lnTo>
                  <a:pt x="106" y="256"/>
                </a:lnTo>
                <a:lnTo>
                  <a:pt x="106" y="253"/>
                </a:lnTo>
                <a:lnTo>
                  <a:pt x="106" y="253"/>
                </a:lnTo>
                <a:lnTo>
                  <a:pt x="106" y="251"/>
                </a:lnTo>
                <a:lnTo>
                  <a:pt x="106" y="248"/>
                </a:lnTo>
                <a:lnTo>
                  <a:pt x="109" y="246"/>
                </a:lnTo>
                <a:lnTo>
                  <a:pt x="109" y="246"/>
                </a:lnTo>
                <a:lnTo>
                  <a:pt x="109" y="244"/>
                </a:lnTo>
                <a:lnTo>
                  <a:pt x="106" y="244"/>
                </a:lnTo>
                <a:lnTo>
                  <a:pt x="106" y="241"/>
                </a:lnTo>
                <a:lnTo>
                  <a:pt x="104" y="244"/>
                </a:lnTo>
                <a:lnTo>
                  <a:pt x="99" y="239"/>
                </a:lnTo>
                <a:lnTo>
                  <a:pt x="94" y="239"/>
                </a:lnTo>
                <a:lnTo>
                  <a:pt x="90" y="237"/>
                </a:lnTo>
                <a:lnTo>
                  <a:pt x="87" y="237"/>
                </a:lnTo>
                <a:lnTo>
                  <a:pt x="82" y="234"/>
                </a:lnTo>
                <a:lnTo>
                  <a:pt x="82" y="234"/>
                </a:lnTo>
                <a:lnTo>
                  <a:pt x="80" y="232"/>
                </a:lnTo>
                <a:lnTo>
                  <a:pt x="82" y="229"/>
                </a:lnTo>
                <a:lnTo>
                  <a:pt x="82" y="229"/>
                </a:lnTo>
                <a:lnTo>
                  <a:pt x="82" y="229"/>
                </a:lnTo>
                <a:lnTo>
                  <a:pt x="85" y="227"/>
                </a:lnTo>
                <a:lnTo>
                  <a:pt x="85" y="227"/>
                </a:lnTo>
                <a:lnTo>
                  <a:pt x="87" y="225"/>
                </a:lnTo>
                <a:lnTo>
                  <a:pt x="87" y="222"/>
                </a:lnTo>
                <a:lnTo>
                  <a:pt x="85" y="222"/>
                </a:lnTo>
                <a:lnTo>
                  <a:pt x="85" y="220"/>
                </a:lnTo>
                <a:lnTo>
                  <a:pt x="78" y="220"/>
                </a:lnTo>
                <a:lnTo>
                  <a:pt x="73" y="218"/>
                </a:lnTo>
                <a:lnTo>
                  <a:pt x="73" y="215"/>
                </a:lnTo>
                <a:lnTo>
                  <a:pt x="71" y="215"/>
                </a:lnTo>
                <a:lnTo>
                  <a:pt x="66" y="208"/>
                </a:lnTo>
                <a:lnTo>
                  <a:pt x="64" y="203"/>
                </a:lnTo>
                <a:lnTo>
                  <a:pt x="64" y="203"/>
                </a:lnTo>
                <a:lnTo>
                  <a:pt x="61" y="201"/>
                </a:lnTo>
                <a:lnTo>
                  <a:pt x="59" y="201"/>
                </a:lnTo>
                <a:lnTo>
                  <a:pt x="56" y="203"/>
                </a:lnTo>
                <a:lnTo>
                  <a:pt x="54" y="203"/>
                </a:lnTo>
                <a:lnTo>
                  <a:pt x="52" y="201"/>
                </a:lnTo>
                <a:lnTo>
                  <a:pt x="49" y="201"/>
                </a:lnTo>
                <a:lnTo>
                  <a:pt x="45" y="203"/>
                </a:lnTo>
                <a:lnTo>
                  <a:pt x="42" y="203"/>
                </a:lnTo>
                <a:lnTo>
                  <a:pt x="40" y="203"/>
                </a:lnTo>
                <a:lnTo>
                  <a:pt x="37" y="201"/>
                </a:lnTo>
                <a:lnTo>
                  <a:pt x="37" y="201"/>
                </a:lnTo>
                <a:lnTo>
                  <a:pt x="35" y="201"/>
                </a:lnTo>
                <a:lnTo>
                  <a:pt x="35" y="206"/>
                </a:lnTo>
                <a:lnTo>
                  <a:pt x="33" y="206"/>
                </a:lnTo>
                <a:lnTo>
                  <a:pt x="30" y="206"/>
                </a:lnTo>
                <a:lnTo>
                  <a:pt x="23" y="206"/>
                </a:lnTo>
                <a:lnTo>
                  <a:pt x="21" y="203"/>
                </a:lnTo>
                <a:lnTo>
                  <a:pt x="21" y="201"/>
                </a:lnTo>
                <a:lnTo>
                  <a:pt x="21" y="201"/>
                </a:lnTo>
                <a:lnTo>
                  <a:pt x="21" y="194"/>
                </a:lnTo>
                <a:lnTo>
                  <a:pt x="21" y="192"/>
                </a:lnTo>
                <a:lnTo>
                  <a:pt x="21" y="192"/>
                </a:lnTo>
                <a:lnTo>
                  <a:pt x="19" y="187"/>
                </a:lnTo>
                <a:lnTo>
                  <a:pt x="16" y="184"/>
                </a:lnTo>
                <a:lnTo>
                  <a:pt x="14" y="182"/>
                </a:lnTo>
                <a:lnTo>
                  <a:pt x="11" y="182"/>
                </a:lnTo>
                <a:lnTo>
                  <a:pt x="7" y="182"/>
                </a:lnTo>
                <a:lnTo>
                  <a:pt x="2" y="182"/>
                </a:lnTo>
                <a:lnTo>
                  <a:pt x="0" y="180"/>
                </a:lnTo>
                <a:lnTo>
                  <a:pt x="2" y="170"/>
                </a:lnTo>
                <a:lnTo>
                  <a:pt x="4" y="168"/>
                </a:lnTo>
                <a:lnTo>
                  <a:pt x="7" y="166"/>
                </a:lnTo>
                <a:lnTo>
                  <a:pt x="9" y="163"/>
                </a:lnTo>
                <a:lnTo>
                  <a:pt x="11" y="161"/>
                </a:lnTo>
                <a:lnTo>
                  <a:pt x="11" y="158"/>
                </a:lnTo>
                <a:lnTo>
                  <a:pt x="14" y="158"/>
                </a:lnTo>
                <a:lnTo>
                  <a:pt x="14" y="156"/>
                </a:lnTo>
                <a:lnTo>
                  <a:pt x="16" y="158"/>
                </a:lnTo>
                <a:lnTo>
                  <a:pt x="19" y="158"/>
                </a:lnTo>
                <a:lnTo>
                  <a:pt x="23" y="158"/>
                </a:lnTo>
                <a:lnTo>
                  <a:pt x="23" y="158"/>
                </a:lnTo>
                <a:lnTo>
                  <a:pt x="23" y="156"/>
                </a:lnTo>
                <a:lnTo>
                  <a:pt x="26" y="156"/>
                </a:lnTo>
                <a:lnTo>
                  <a:pt x="26" y="151"/>
                </a:lnTo>
                <a:lnTo>
                  <a:pt x="26" y="142"/>
                </a:lnTo>
                <a:lnTo>
                  <a:pt x="26" y="139"/>
                </a:lnTo>
                <a:lnTo>
                  <a:pt x="28" y="137"/>
                </a:lnTo>
                <a:lnTo>
                  <a:pt x="28" y="137"/>
                </a:lnTo>
                <a:lnTo>
                  <a:pt x="28" y="135"/>
                </a:lnTo>
                <a:lnTo>
                  <a:pt x="28" y="130"/>
                </a:lnTo>
                <a:lnTo>
                  <a:pt x="28" y="128"/>
                </a:lnTo>
                <a:lnTo>
                  <a:pt x="30" y="128"/>
                </a:lnTo>
                <a:lnTo>
                  <a:pt x="30" y="128"/>
                </a:lnTo>
                <a:lnTo>
                  <a:pt x="35" y="128"/>
                </a:lnTo>
                <a:lnTo>
                  <a:pt x="35" y="128"/>
                </a:lnTo>
                <a:lnTo>
                  <a:pt x="37" y="128"/>
                </a:lnTo>
                <a:lnTo>
                  <a:pt x="40" y="125"/>
                </a:lnTo>
                <a:lnTo>
                  <a:pt x="42" y="125"/>
                </a:lnTo>
                <a:lnTo>
                  <a:pt x="45" y="123"/>
                </a:lnTo>
                <a:lnTo>
                  <a:pt x="47" y="121"/>
                </a:lnTo>
                <a:lnTo>
                  <a:pt x="47" y="118"/>
                </a:lnTo>
                <a:lnTo>
                  <a:pt x="47" y="116"/>
                </a:lnTo>
                <a:lnTo>
                  <a:pt x="42" y="106"/>
                </a:lnTo>
                <a:lnTo>
                  <a:pt x="42" y="106"/>
                </a:lnTo>
                <a:lnTo>
                  <a:pt x="40" y="104"/>
                </a:lnTo>
                <a:lnTo>
                  <a:pt x="40" y="104"/>
                </a:lnTo>
                <a:lnTo>
                  <a:pt x="37" y="106"/>
                </a:lnTo>
                <a:lnTo>
                  <a:pt x="35" y="106"/>
                </a:lnTo>
                <a:lnTo>
                  <a:pt x="35" y="104"/>
                </a:lnTo>
                <a:lnTo>
                  <a:pt x="28" y="97"/>
                </a:lnTo>
                <a:lnTo>
                  <a:pt x="28" y="94"/>
                </a:lnTo>
                <a:lnTo>
                  <a:pt x="28" y="94"/>
                </a:lnTo>
                <a:lnTo>
                  <a:pt x="28" y="92"/>
                </a:lnTo>
                <a:lnTo>
                  <a:pt x="28" y="90"/>
                </a:lnTo>
                <a:lnTo>
                  <a:pt x="28" y="87"/>
                </a:lnTo>
                <a:lnTo>
                  <a:pt x="28" y="85"/>
                </a:lnTo>
                <a:lnTo>
                  <a:pt x="28" y="85"/>
                </a:lnTo>
                <a:lnTo>
                  <a:pt x="26" y="78"/>
                </a:lnTo>
                <a:lnTo>
                  <a:pt x="30" y="78"/>
                </a:lnTo>
                <a:lnTo>
                  <a:pt x="30" y="78"/>
                </a:lnTo>
                <a:lnTo>
                  <a:pt x="30" y="75"/>
                </a:lnTo>
                <a:lnTo>
                  <a:pt x="30" y="66"/>
                </a:lnTo>
                <a:lnTo>
                  <a:pt x="28" y="66"/>
                </a:lnTo>
                <a:lnTo>
                  <a:pt x="28" y="64"/>
                </a:lnTo>
                <a:lnTo>
                  <a:pt x="26" y="61"/>
                </a:lnTo>
                <a:lnTo>
                  <a:pt x="26" y="57"/>
                </a:lnTo>
                <a:lnTo>
                  <a:pt x="26" y="54"/>
                </a:lnTo>
                <a:lnTo>
                  <a:pt x="28" y="54"/>
                </a:lnTo>
                <a:lnTo>
                  <a:pt x="30" y="54"/>
                </a:lnTo>
                <a:lnTo>
                  <a:pt x="33" y="54"/>
                </a:lnTo>
                <a:lnTo>
                  <a:pt x="33" y="52"/>
                </a:lnTo>
                <a:lnTo>
                  <a:pt x="37" y="47"/>
                </a:lnTo>
                <a:lnTo>
                  <a:pt x="42" y="45"/>
                </a:lnTo>
                <a:lnTo>
                  <a:pt x="45" y="42"/>
                </a:lnTo>
                <a:lnTo>
                  <a:pt x="45" y="42"/>
                </a:lnTo>
                <a:lnTo>
                  <a:pt x="54" y="42"/>
                </a:lnTo>
                <a:lnTo>
                  <a:pt x="56" y="42"/>
                </a:lnTo>
                <a:lnTo>
                  <a:pt x="59" y="42"/>
                </a:lnTo>
                <a:lnTo>
                  <a:pt x="59" y="40"/>
                </a:lnTo>
                <a:lnTo>
                  <a:pt x="59" y="40"/>
                </a:lnTo>
                <a:lnTo>
                  <a:pt x="59" y="38"/>
                </a:lnTo>
                <a:lnTo>
                  <a:pt x="59" y="35"/>
                </a:lnTo>
                <a:lnTo>
                  <a:pt x="61" y="35"/>
                </a:lnTo>
                <a:lnTo>
                  <a:pt x="64" y="33"/>
                </a:lnTo>
                <a:lnTo>
                  <a:pt x="64" y="30"/>
                </a:lnTo>
                <a:lnTo>
                  <a:pt x="66" y="26"/>
                </a:lnTo>
                <a:lnTo>
                  <a:pt x="68" y="23"/>
                </a:lnTo>
                <a:lnTo>
                  <a:pt x="71" y="23"/>
                </a:lnTo>
                <a:lnTo>
                  <a:pt x="71" y="23"/>
                </a:lnTo>
                <a:lnTo>
                  <a:pt x="73" y="21"/>
                </a:lnTo>
                <a:lnTo>
                  <a:pt x="75" y="21"/>
                </a:lnTo>
                <a:lnTo>
                  <a:pt x="75" y="23"/>
                </a:lnTo>
                <a:lnTo>
                  <a:pt x="78" y="23"/>
                </a:lnTo>
                <a:lnTo>
                  <a:pt x="80" y="21"/>
                </a:lnTo>
                <a:lnTo>
                  <a:pt x="87" y="16"/>
                </a:lnTo>
                <a:lnTo>
                  <a:pt x="90" y="16"/>
                </a:lnTo>
                <a:lnTo>
                  <a:pt x="92" y="19"/>
                </a:lnTo>
                <a:lnTo>
                  <a:pt x="94" y="19"/>
                </a:lnTo>
                <a:lnTo>
                  <a:pt x="97" y="21"/>
                </a:lnTo>
                <a:lnTo>
                  <a:pt x="99" y="21"/>
                </a:lnTo>
                <a:lnTo>
                  <a:pt x="101" y="21"/>
                </a:lnTo>
                <a:lnTo>
                  <a:pt x="109" y="21"/>
                </a:lnTo>
                <a:lnTo>
                  <a:pt x="111" y="19"/>
                </a:lnTo>
                <a:lnTo>
                  <a:pt x="113" y="19"/>
                </a:lnTo>
                <a:lnTo>
                  <a:pt x="113" y="16"/>
                </a:lnTo>
                <a:lnTo>
                  <a:pt x="113" y="16"/>
                </a:lnTo>
                <a:lnTo>
                  <a:pt x="116" y="14"/>
                </a:lnTo>
                <a:lnTo>
                  <a:pt x="118" y="14"/>
                </a:lnTo>
                <a:lnTo>
                  <a:pt x="120" y="16"/>
                </a:lnTo>
                <a:lnTo>
                  <a:pt x="120" y="16"/>
                </a:lnTo>
                <a:lnTo>
                  <a:pt x="120" y="19"/>
                </a:lnTo>
                <a:lnTo>
                  <a:pt x="123" y="21"/>
                </a:lnTo>
                <a:lnTo>
                  <a:pt x="130" y="26"/>
                </a:lnTo>
                <a:lnTo>
                  <a:pt x="135" y="21"/>
                </a:lnTo>
                <a:lnTo>
                  <a:pt x="146" y="12"/>
                </a:lnTo>
                <a:lnTo>
                  <a:pt x="149" y="9"/>
                </a:lnTo>
                <a:lnTo>
                  <a:pt x="149" y="9"/>
                </a:lnTo>
                <a:lnTo>
                  <a:pt x="151" y="12"/>
                </a:lnTo>
                <a:lnTo>
                  <a:pt x="154" y="12"/>
                </a:lnTo>
                <a:lnTo>
                  <a:pt x="158" y="12"/>
                </a:lnTo>
                <a:lnTo>
                  <a:pt x="161" y="12"/>
                </a:lnTo>
                <a:lnTo>
                  <a:pt x="161" y="14"/>
                </a:lnTo>
                <a:lnTo>
                  <a:pt x="161" y="14"/>
                </a:lnTo>
                <a:lnTo>
                  <a:pt x="161" y="16"/>
                </a:lnTo>
                <a:lnTo>
                  <a:pt x="163" y="16"/>
                </a:lnTo>
                <a:lnTo>
                  <a:pt x="165" y="19"/>
                </a:lnTo>
                <a:lnTo>
                  <a:pt x="168" y="16"/>
                </a:lnTo>
                <a:lnTo>
                  <a:pt x="168" y="16"/>
                </a:lnTo>
                <a:lnTo>
                  <a:pt x="170" y="14"/>
                </a:lnTo>
                <a:lnTo>
                  <a:pt x="173" y="14"/>
                </a:lnTo>
                <a:lnTo>
                  <a:pt x="175" y="14"/>
                </a:lnTo>
                <a:lnTo>
                  <a:pt x="182" y="14"/>
                </a:lnTo>
                <a:lnTo>
                  <a:pt x="184" y="14"/>
                </a:lnTo>
                <a:lnTo>
                  <a:pt x="184" y="12"/>
                </a:lnTo>
                <a:lnTo>
                  <a:pt x="184" y="12"/>
                </a:lnTo>
                <a:lnTo>
                  <a:pt x="187" y="9"/>
                </a:lnTo>
                <a:lnTo>
                  <a:pt x="187" y="9"/>
                </a:lnTo>
                <a:lnTo>
                  <a:pt x="187" y="7"/>
                </a:lnTo>
                <a:lnTo>
                  <a:pt x="187" y="4"/>
                </a:lnTo>
                <a:lnTo>
                  <a:pt x="187" y="2"/>
                </a:lnTo>
                <a:lnTo>
                  <a:pt x="187" y="2"/>
                </a:lnTo>
                <a:lnTo>
                  <a:pt x="189" y="0"/>
                </a:lnTo>
                <a:lnTo>
                  <a:pt x="192" y="2"/>
                </a:lnTo>
                <a:lnTo>
                  <a:pt x="192" y="2"/>
                </a:lnTo>
                <a:lnTo>
                  <a:pt x="196" y="7"/>
                </a:lnTo>
                <a:lnTo>
                  <a:pt x="196" y="9"/>
                </a:lnTo>
                <a:lnTo>
                  <a:pt x="199" y="9"/>
                </a:lnTo>
                <a:lnTo>
                  <a:pt x="201" y="7"/>
                </a:lnTo>
                <a:lnTo>
                  <a:pt x="203" y="4"/>
                </a:lnTo>
                <a:lnTo>
                  <a:pt x="206" y="4"/>
                </a:lnTo>
                <a:lnTo>
                  <a:pt x="208" y="4"/>
                </a:lnTo>
                <a:lnTo>
                  <a:pt x="222" y="4"/>
                </a:lnTo>
                <a:lnTo>
                  <a:pt x="225" y="4"/>
                </a:lnTo>
                <a:lnTo>
                  <a:pt x="227" y="7"/>
                </a:lnTo>
                <a:lnTo>
                  <a:pt x="229" y="7"/>
                </a:lnTo>
                <a:lnTo>
                  <a:pt x="239" y="7"/>
                </a:lnTo>
                <a:lnTo>
                  <a:pt x="244" y="9"/>
                </a:lnTo>
                <a:lnTo>
                  <a:pt x="253" y="7"/>
                </a:lnTo>
                <a:lnTo>
                  <a:pt x="270" y="9"/>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67" name="Google Shape;4494;p187">
            <a:extLst>
              <a:ext uri="{FF2B5EF4-FFF2-40B4-BE49-F238E27FC236}">
                <a16:creationId xmlns:a16="http://schemas.microsoft.com/office/drawing/2014/main" id="{9125B82B-CA0D-C4D3-F862-5EE763B17449}"/>
              </a:ext>
            </a:extLst>
          </p:cNvPr>
          <p:cNvSpPr/>
          <p:nvPr/>
        </p:nvSpPr>
        <p:spPr>
          <a:xfrm>
            <a:off x="8668030" y="4520652"/>
            <a:ext cx="1010680" cy="1166316"/>
          </a:xfrm>
          <a:custGeom>
            <a:avLst/>
            <a:gdLst/>
            <a:ahLst/>
            <a:cxnLst/>
            <a:rect l="l" t="t" r="r" b="b"/>
            <a:pathLst>
              <a:path w="526" h="607" extrusionOk="0">
                <a:moveTo>
                  <a:pt x="48" y="581"/>
                </a:moveTo>
                <a:lnTo>
                  <a:pt x="50" y="581"/>
                </a:lnTo>
                <a:lnTo>
                  <a:pt x="50" y="581"/>
                </a:lnTo>
                <a:lnTo>
                  <a:pt x="48" y="576"/>
                </a:lnTo>
                <a:lnTo>
                  <a:pt x="48" y="574"/>
                </a:lnTo>
                <a:lnTo>
                  <a:pt x="45" y="571"/>
                </a:lnTo>
                <a:lnTo>
                  <a:pt x="43" y="571"/>
                </a:lnTo>
                <a:lnTo>
                  <a:pt x="41" y="576"/>
                </a:lnTo>
                <a:lnTo>
                  <a:pt x="41" y="579"/>
                </a:lnTo>
                <a:lnTo>
                  <a:pt x="43" y="581"/>
                </a:lnTo>
                <a:lnTo>
                  <a:pt x="48" y="581"/>
                </a:lnTo>
                <a:lnTo>
                  <a:pt x="48" y="581"/>
                </a:lnTo>
                <a:close/>
                <a:moveTo>
                  <a:pt x="363" y="50"/>
                </a:moveTo>
                <a:lnTo>
                  <a:pt x="363" y="55"/>
                </a:lnTo>
                <a:lnTo>
                  <a:pt x="363" y="60"/>
                </a:lnTo>
                <a:lnTo>
                  <a:pt x="365" y="62"/>
                </a:lnTo>
                <a:lnTo>
                  <a:pt x="365" y="62"/>
                </a:lnTo>
                <a:lnTo>
                  <a:pt x="365" y="62"/>
                </a:lnTo>
                <a:lnTo>
                  <a:pt x="368" y="69"/>
                </a:lnTo>
                <a:lnTo>
                  <a:pt x="368" y="79"/>
                </a:lnTo>
                <a:lnTo>
                  <a:pt x="370" y="86"/>
                </a:lnTo>
                <a:lnTo>
                  <a:pt x="372" y="90"/>
                </a:lnTo>
                <a:lnTo>
                  <a:pt x="375" y="93"/>
                </a:lnTo>
                <a:lnTo>
                  <a:pt x="377" y="95"/>
                </a:lnTo>
                <a:lnTo>
                  <a:pt x="380" y="100"/>
                </a:lnTo>
                <a:lnTo>
                  <a:pt x="384" y="119"/>
                </a:lnTo>
                <a:lnTo>
                  <a:pt x="389" y="121"/>
                </a:lnTo>
                <a:lnTo>
                  <a:pt x="391" y="128"/>
                </a:lnTo>
                <a:lnTo>
                  <a:pt x="394" y="131"/>
                </a:lnTo>
                <a:lnTo>
                  <a:pt x="394" y="133"/>
                </a:lnTo>
                <a:lnTo>
                  <a:pt x="394" y="133"/>
                </a:lnTo>
                <a:lnTo>
                  <a:pt x="391" y="136"/>
                </a:lnTo>
                <a:lnTo>
                  <a:pt x="391" y="138"/>
                </a:lnTo>
                <a:lnTo>
                  <a:pt x="391" y="140"/>
                </a:lnTo>
                <a:lnTo>
                  <a:pt x="391" y="147"/>
                </a:lnTo>
                <a:lnTo>
                  <a:pt x="394" y="150"/>
                </a:lnTo>
                <a:lnTo>
                  <a:pt x="394" y="150"/>
                </a:lnTo>
                <a:lnTo>
                  <a:pt x="398" y="147"/>
                </a:lnTo>
                <a:lnTo>
                  <a:pt x="398" y="147"/>
                </a:lnTo>
                <a:lnTo>
                  <a:pt x="401" y="147"/>
                </a:lnTo>
                <a:lnTo>
                  <a:pt x="403" y="147"/>
                </a:lnTo>
                <a:lnTo>
                  <a:pt x="406" y="147"/>
                </a:lnTo>
                <a:lnTo>
                  <a:pt x="408" y="147"/>
                </a:lnTo>
                <a:lnTo>
                  <a:pt x="408" y="147"/>
                </a:lnTo>
                <a:lnTo>
                  <a:pt x="408" y="150"/>
                </a:lnTo>
                <a:lnTo>
                  <a:pt x="410" y="150"/>
                </a:lnTo>
                <a:lnTo>
                  <a:pt x="413" y="152"/>
                </a:lnTo>
                <a:lnTo>
                  <a:pt x="425" y="159"/>
                </a:lnTo>
                <a:lnTo>
                  <a:pt x="425" y="159"/>
                </a:lnTo>
                <a:lnTo>
                  <a:pt x="427" y="159"/>
                </a:lnTo>
                <a:lnTo>
                  <a:pt x="429" y="159"/>
                </a:lnTo>
                <a:lnTo>
                  <a:pt x="429" y="157"/>
                </a:lnTo>
                <a:lnTo>
                  <a:pt x="432" y="154"/>
                </a:lnTo>
                <a:lnTo>
                  <a:pt x="434" y="154"/>
                </a:lnTo>
                <a:lnTo>
                  <a:pt x="436" y="152"/>
                </a:lnTo>
                <a:lnTo>
                  <a:pt x="441" y="147"/>
                </a:lnTo>
                <a:lnTo>
                  <a:pt x="443" y="147"/>
                </a:lnTo>
                <a:lnTo>
                  <a:pt x="448" y="145"/>
                </a:lnTo>
                <a:lnTo>
                  <a:pt x="451" y="145"/>
                </a:lnTo>
                <a:lnTo>
                  <a:pt x="451" y="147"/>
                </a:lnTo>
                <a:lnTo>
                  <a:pt x="451" y="147"/>
                </a:lnTo>
                <a:lnTo>
                  <a:pt x="451" y="150"/>
                </a:lnTo>
                <a:lnTo>
                  <a:pt x="451" y="152"/>
                </a:lnTo>
                <a:lnTo>
                  <a:pt x="451" y="152"/>
                </a:lnTo>
                <a:lnTo>
                  <a:pt x="451" y="154"/>
                </a:lnTo>
                <a:lnTo>
                  <a:pt x="453" y="157"/>
                </a:lnTo>
                <a:lnTo>
                  <a:pt x="455" y="157"/>
                </a:lnTo>
                <a:lnTo>
                  <a:pt x="458" y="157"/>
                </a:lnTo>
                <a:lnTo>
                  <a:pt x="458" y="157"/>
                </a:lnTo>
                <a:lnTo>
                  <a:pt x="460" y="154"/>
                </a:lnTo>
                <a:lnTo>
                  <a:pt x="460" y="152"/>
                </a:lnTo>
                <a:lnTo>
                  <a:pt x="460" y="152"/>
                </a:lnTo>
                <a:lnTo>
                  <a:pt x="460" y="150"/>
                </a:lnTo>
                <a:lnTo>
                  <a:pt x="462" y="147"/>
                </a:lnTo>
                <a:lnTo>
                  <a:pt x="462" y="147"/>
                </a:lnTo>
                <a:lnTo>
                  <a:pt x="467" y="145"/>
                </a:lnTo>
                <a:lnTo>
                  <a:pt x="472" y="147"/>
                </a:lnTo>
                <a:lnTo>
                  <a:pt x="477" y="147"/>
                </a:lnTo>
                <a:lnTo>
                  <a:pt x="479" y="150"/>
                </a:lnTo>
                <a:lnTo>
                  <a:pt x="479" y="150"/>
                </a:lnTo>
                <a:lnTo>
                  <a:pt x="479" y="150"/>
                </a:lnTo>
                <a:lnTo>
                  <a:pt x="479" y="152"/>
                </a:lnTo>
                <a:lnTo>
                  <a:pt x="481" y="152"/>
                </a:lnTo>
                <a:lnTo>
                  <a:pt x="481" y="154"/>
                </a:lnTo>
                <a:lnTo>
                  <a:pt x="481" y="154"/>
                </a:lnTo>
                <a:lnTo>
                  <a:pt x="484" y="154"/>
                </a:lnTo>
                <a:lnTo>
                  <a:pt x="489" y="157"/>
                </a:lnTo>
                <a:lnTo>
                  <a:pt x="496" y="159"/>
                </a:lnTo>
                <a:lnTo>
                  <a:pt x="496" y="164"/>
                </a:lnTo>
                <a:lnTo>
                  <a:pt x="498" y="166"/>
                </a:lnTo>
                <a:lnTo>
                  <a:pt x="500" y="169"/>
                </a:lnTo>
                <a:lnTo>
                  <a:pt x="500" y="169"/>
                </a:lnTo>
                <a:lnTo>
                  <a:pt x="500" y="171"/>
                </a:lnTo>
                <a:lnTo>
                  <a:pt x="500" y="171"/>
                </a:lnTo>
                <a:lnTo>
                  <a:pt x="500" y="173"/>
                </a:lnTo>
                <a:lnTo>
                  <a:pt x="500" y="173"/>
                </a:lnTo>
                <a:lnTo>
                  <a:pt x="500" y="176"/>
                </a:lnTo>
                <a:lnTo>
                  <a:pt x="503" y="176"/>
                </a:lnTo>
                <a:lnTo>
                  <a:pt x="505" y="178"/>
                </a:lnTo>
                <a:lnTo>
                  <a:pt x="505" y="178"/>
                </a:lnTo>
                <a:lnTo>
                  <a:pt x="505" y="181"/>
                </a:lnTo>
                <a:lnTo>
                  <a:pt x="507" y="188"/>
                </a:lnTo>
                <a:lnTo>
                  <a:pt x="507" y="190"/>
                </a:lnTo>
                <a:lnTo>
                  <a:pt x="505" y="192"/>
                </a:lnTo>
                <a:lnTo>
                  <a:pt x="505" y="192"/>
                </a:lnTo>
                <a:lnTo>
                  <a:pt x="505" y="195"/>
                </a:lnTo>
                <a:lnTo>
                  <a:pt x="505" y="195"/>
                </a:lnTo>
                <a:lnTo>
                  <a:pt x="505" y="195"/>
                </a:lnTo>
                <a:lnTo>
                  <a:pt x="505" y="202"/>
                </a:lnTo>
                <a:lnTo>
                  <a:pt x="507" y="204"/>
                </a:lnTo>
                <a:lnTo>
                  <a:pt x="507" y="204"/>
                </a:lnTo>
                <a:lnTo>
                  <a:pt x="507" y="204"/>
                </a:lnTo>
                <a:lnTo>
                  <a:pt x="510" y="204"/>
                </a:lnTo>
                <a:lnTo>
                  <a:pt x="510" y="204"/>
                </a:lnTo>
                <a:lnTo>
                  <a:pt x="510" y="204"/>
                </a:lnTo>
                <a:lnTo>
                  <a:pt x="512" y="204"/>
                </a:lnTo>
                <a:lnTo>
                  <a:pt x="512" y="204"/>
                </a:lnTo>
                <a:lnTo>
                  <a:pt x="515" y="204"/>
                </a:lnTo>
                <a:lnTo>
                  <a:pt x="515" y="204"/>
                </a:lnTo>
                <a:lnTo>
                  <a:pt x="524" y="216"/>
                </a:lnTo>
                <a:lnTo>
                  <a:pt x="526" y="218"/>
                </a:lnTo>
                <a:lnTo>
                  <a:pt x="526" y="221"/>
                </a:lnTo>
                <a:lnTo>
                  <a:pt x="526" y="221"/>
                </a:lnTo>
                <a:lnTo>
                  <a:pt x="526" y="223"/>
                </a:lnTo>
                <a:lnTo>
                  <a:pt x="526" y="223"/>
                </a:lnTo>
                <a:lnTo>
                  <a:pt x="526" y="223"/>
                </a:lnTo>
                <a:lnTo>
                  <a:pt x="526" y="223"/>
                </a:lnTo>
                <a:lnTo>
                  <a:pt x="526" y="226"/>
                </a:lnTo>
                <a:lnTo>
                  <a:pt x="526" y="226"/>
                </a:lnTo>
                <a:lnTo>
                  <a:pt x="526" y="226"/>
                </a:lnTo>
                <a:lnTo>
                  <a:pt x="526" y="226"/>
                </a:lnTo>
                <a:lnTo>
                  <a:pt x="526" y="226"/>
                </a:lnTo>
                <a:lnTo>
                  <a:pt x="524" y="226"/>
                </a:lnTo>
                <a:lnTo>
                  <a:pt x="524" y="226"/>
                </a:lnTo>
                <a:lnTo>
                  <a:pt x="524" y="226"/>
                </a:lnTo>
                <a:lnTo>
                  <a:pt x="524" y="223"/>
                </a:lnTo>
                <a:lnTo>
                  <a:pt x="524" y="223"/>
                </a:lnTo>
                <a:lnTo>
                  <a:pt x="522" y="226"/>
                </a:lnTo>
                <a:lnTo>
                  <a:pt x="522" y="226"/>
                </a:lnTo>
                <a:lnTo>
                  <a:pt x="522" y="226"/>
                </a:lnTo>
                <a:lnTo>
                  <a:pt x="522" y="226"/>
                </a:lnTo>
                <a:lnTo>
                  <a:pt x="522" y="230"/>
                </a:lnTo>
                <a:lnTo>
                  <a:pt x="522" y="230"/>
                </a:lnTo>
                <a:lnTo>
                  <a:pt x="522" y="233"/>
                </a:lnTo>
                <a:lnTo>
                  <a:pt x="522" y="233"/>
                </a:lnTo>
                <a:lnTo>
                  <a:pt x="522" y="235"/>
                </a:lnTo>
                <a:lnTo>
                  <a:pt x="519" y="235"/>
                </a:lnTo>
                <a:lnTo>
                  <a:pt x="519" y="237"/>
                </a:lnTo>
                <a:lnTo>
                  <a:pt x="517" y="237"/>
                </a:lnTo>
                <a:lnTo>
                  <a:pt x="517" y="237"/>
                </a:lnTo>
                <a:lnTo>
                  <a:pt x="515" y="240"/>
                </a:lnTo>
                <a:lnTo>
                  <a:pt x="515" y="240"/>
                </a:lnTo>
                <a:lnTo>
                  <a:pt x="510" y="242"/>
                </a:lnTo>
                <a:lnTo>
                  <a:pt x="507" y="245"/>
                </a:lnTo>
                <a:lnTo>
                  <a:pt x="500" y="249"/>
                </a:lnTo>
                <a:lnTo>
                  <a:pt x="496" y="252"/>
                </a:lnTo>
                <a:lnTo>
                  <a:pt x="493" y="254"/>
                </a:lnTo>
                <a:lnTo>
                  <a:pt x="493" y="254"/>
                </a:lnTo>
                <a:lnTo>
                  <a:pt x="493" y="256"/>
                </a:lnTo>
                <a:lnTo>
                  <a:pt x="493" y="259"/>
                </a:lnTo>
                <a:lnTo>
                  <a:pt x="493" y="261"/>
                </a:lnTo>
                <a:lnTo>
                  <a:pt x="493" y="261"/>
                </a:lnTo>
                <a:lnTo>
                  <a:pt x="493" y="266"/>
                </a:lnTo>
                <a:lnTo>
                  <a:pt x="493" y="268"/>
                </a:lnTo>
                <a:lnTo>
                  <a:pt x="493" y="271"/>
                </a:lnTo>
                <a:lnTo>
                  <a:pt x="493" y="273"/>
                </a:lnTo>
                <a:lnTo>
                  <a:pt x="491" y="278"/>
                </a:lnTo>
                <a:lnTo>
                  <a:pt x="489" y="285"/>
                </a:lnTo>
                <a:lnTo>
                  <a:pt x="489" y="285"/>
                </a:lnTo>
                <a:lnTo>
                  <a:pt x="489" y="287"/>
                </a:lnTo>
                <a:lnTo>
                  <a:pt x="489" y="287"/>
                </a:lnTo>
                <a:lnTo>
                  <a:pt x="489" y="287"/>
                </a:lnTo>
                <a:lnTo>
                  <a:pt x="489" y="290"/>
                </a:lnTo>
                <a:lnTo>
                  <a:pt x="489" y="290"/>
                </a:lnTo>
                <a:lnTo>
                  <a:pt x="489" y="292"/>
                </a:lnTo>
                <a:lnTo>
                  <a:pt x="486" y="294"/>
                </a:lnTo>
                <a:lnTo>
                  <a:pt x="486" y="294"/>
                </a:lnTo>
                <a:lnTo>
                  <a:pt x="486" y="294"/>
                </a:lnTo>
                <a:lnTo>
                  <a:pt x="486" y="294"/>
                </a:lnTo>
                <a:lnTo>
                  <a:pt x="484" y="294"/>
                </a:lnTo>
                <a:lnTo>
                  <a:pt x="484" y="294"/>
                </a:lnTo>
                <a:lnTo>
                  <a:pt x="481" y="294"/>
                </a:lnTo>
                <a:lnTo>
                  <a:pt x="481" y="292"/>
                </a:lnTo>
                <a:lnTo>
                  <a:pt x="477" y="292"/>
                </a:lnTo>
                <a:lnTo>
                  <a:pt x="474" y="290"/>
                </a:lnTo>
                <a:lnTo>
                  <a:pt x="474" y="292"/>
                </a:lnTo>
                <a:lnTo>
                  <a:pt x="474" y="292"/>
                </a:lnTo>
                <a:lnTo>
                  <a:pt x="470" y="292"/>
                </a:lnTo>
                <a:lnTo>
                  <a:pt x="465" y="297"/>
                </a:lnTo>
                <a:lnTo>
                  <a:pt x="460" y="301"/>
                </a:lnTo>
                <a:lnTo>
                  <a:pt x="460" y="304"/>
                </a:lnTo>
                <a:lnTo>
                  <a:pt x="460" y="306"/>
                </a:lnTo>
                <a:lnTo>
                  <a:pt x="458" y="306"/>
                </a:lnTo>
                <a:lnTo>
                  <a:pt x="458" y="308"/>
                </a:lnTo>
                <a:lnTo>
                  <a:pt x="458" y="311"/>
                </a:lnTo>
                <a:lnTo>
                  <a:pt x="458" y="311"/>
                </a:lnTo>
                <a:lnTo>
                  <a:pt x="458" y="311"/>
                </a:lnTo>
                <a:lnTo>
                  <a:pt x="458" y="313"/>
                </a:lnTo>
                <a:lnTo>
                  <a:pt x="458" y="313"/>
                </a:lnTo>
                <a:lnTo>
                  <a:pt x="460" y="313"/>
                </a:lnTo>
                <a:lnTo>
                  <a:pt x="460" y="313"/>
                </a:lnTo>
                <a:lnTo>
                  <a:pt x="462" y="313"/>
                </a:lnTo>
                <a:lnTo>
                  <a:pt x="462" y="313"/>
                </a:lnTo>
                <a:lnTo>
                  <a:pt x="462" y="316"/>
                </a:lnTo>
                <a:lnTo>
                  <a:pt x="462" y="318"/>
                </a:lnTo>
                <a:lnTo>
                  <a:pt x="460" y="318"/>
                </a:lnTo>
                <a:lnTo>
                  <a:pt x="460" y="320"/>
                </a:lnTo>
                <a:lnTo>
                  <a:pt x="460" y="320"/>
                </a:lnTo>
                <a:lnTo>
                  <a:pt x="455" y="320"/>
                </a:lnTo>
                <a:lnTo>
                  <a:pt x="455" y="320"/>
                </a:lnTo>
                <a:lnTo>
                  <a:pt x="455" y="320"/>
                </a:lnTo>
                <a:lnTo>
                  <a:pt x="453" y="323"/>
                </a:lnTo>
                <a:lnTo>
                  <a:pt x="453" y="323"/>
                </a:lnTo>
                <a:lnTo>
                  <a:pt x="453" y="325"/>
                </a:lnTo>
                <a:lnTo>
                  <a:pt x="453" y="325"/>
                </a:lnTo>
                <a:lnTo>
                  <a:pt x="453" y="325"/>
                </a:lnTo>
                <a:lnTo>
                  <a:pt x="448" y="327"/>
                </a:lnTo>
                <a:lnTo>
                  <a:pt x="448" y="327"/>
                </a:lnTo>
                <a:lnTo>
                  <a:pt x="441" y="332"/>
                </a:lnTo>
                <a:lnTo>
                  <a:pt x="439" y="335"/>
                </a:lnTo>
                <a:lnTo>
                  <a:pt x="436" y="335"/>
                </a:lnTo>
                <a:lnTo>
                  <a:pt x="434" y="337"/>
                </a:lnTo>
                <a:lnTo>
                  <a:pt x="432" y="337"/>
                </a:lnTo>
                <a:lnTo>
                  <a:pt x="432" y="339"/>
                </a:lnTo>
                <a:lnTo>
                  <a:pt x="429" y="339"/>
                </a:lnTo>
                <a:lnTo>
                  <a:pt x="427" y="339"/>
                </a:lnTo>
                <a:lnTo>
                  <a:pt x="427" y="339"/>
                </a:lnTo>
                <a:lnTo>
                  <a:pt x="427" y="339"/>
                </a:lnTo>
                <a:lnTo>
                  <a:pt x="427" y="339"/>
                </a:lnTo>
                <a:lnTo>
                  <a:pt x="427" y="339"/>
                </a:lnTo>
                <a:lnTo>
                  <a:pt x="427" y="342"/>
                </a:lnTo>
                <a:lnTo>
                  <a:pt x="425" y="344"/>
                </a:lnTo>
                <a:lnTo>
                  <a:pt x="425" y="346"/>
                </a:lnTo>
                <a:lnTo>
                  <a:pt x="420" y="346"/>
                </a:lnTo>
                <a:lnTo>
                  <a:pt x="417" y="346"/>
                </a:lnTo>
                <a:lnTo>
                  <a:pt x="413" y="344"/>
                </a:lnTo>
                <a:lnTo>
                  <a:pt x="413" y="342"/>
                </a:lnTo>
                <a:lnTo>
                  <a:pt x="410" y="339"/>
                </a:lnTo>
                <a:lnTo>
                  <a:pt x="408" y="327"/>
                </a:lnTo>
                <a:lnTo>
                  <a:pt x="408" y="327"/>
                </a:lnTo>
                <a:lnTo>
                  <a:pt x="403" y="323"/>
                </a:lnTo>
                <a:lnTo>
                  <a:pt x="394" y="323"/>
                </a:lnTo>
                <a:lnTo>
                  <a:pt x="384" y="323"/>
                </a:lnTo>
                <a:lnTo>
                  <a:pt x="377" y="327"/>
                </a:lnTo>
                <a:lnTo>
                  <a:pt x="380" y="323"/>
                </a:lnTo>
                <a:lnTo>
                  <a:pt x="384" y="323"/>
                </a:lnTo>
                <a:lnTo>
                  <a:pt x="391" y="323"/>
                </a:lnTo>
                <a:lnTo>
                  <a:pt x="396" y="320"/>
                </a:lnTo>
                <a:lnTo>
                  <a:pt x="398" y="320"/>
                </a:lnTo>
                <a:lnTo>
                  <a:pt x="401" y="318"/>
                </a:lnTo>
                <a:lnTo>
                  <a:pt x="401" y="313"/>
                </a:lnTo>
                <a:lnTo>
                  <a:pt x="391" y="316"/>
                </a:lnTo>
                <a:lnTo>
                  <a:pt x="387" y="318"/>
                </a:lnTo>
                <a:lnTo>
                  <a:pt x="380" y="323"/>
                </a:lnTo>
                <a:lnTo>
                  <a:pt x="370" y="325"/>
                </a:lnTo>
                <a:lnTo>
                  <a:pt x="365" y="327"/>
                </a:lnTo>
                <a:lnTo>
                  <a:pt x="353" y="337"/>
                </a:lnTo>
                <a:lnTo>
                  <a:pt x="353" y="339"/>
                </a:lnTo>
                <a:lnTo>
                  <a:pt x="351" y="344"/>
                </a:lnTo>
                <a:lnTo>
                  <a:pt x="351" y="346"/>
                </a:lnTo>
                <a:lnTo>
                  <a:pt x="337" y="351"/>
                </a:lnTo>
                <a:lnTo>
                  <a:pt x="337" y="354"/>
                </a:lnTo>
                <a:lnTo>
                  <a:pt x="342" y="354"/>
                </a:lnTo>
                <a:lnTo>
                  <a:pt x="346" y="349"/>
                </a:lnTo>
                <a:lnTo>
                  <a:pt x="356" y="342"/>
                </a:lnTo>
                <a:lnTo>
                  <a:pt x="365" y="332"/>
                </a:lnTo>
                <a:lnTo>
                  <a:pt x="370" y="327"/>
                </a:lnTo>
                <a:lnTo>
                  <a:pt x="375" y="327"/>
                </a:lnTo>
                <a:lnTo>
                  <a:pt x="375" y="327"/>
                </a:lnTo>
                <a:lnTo>
                  <a:pt x="342" y="356"/>
                </a:lnTo>
                <a:lnTo>
                  <a:pt x="323" y="365"/>
                </a:lnTo>
                <a:lnTo>
                  <a:pt x="318" y="370"/>
                </a:lnTo>
                <a:lnTo>
                  <a:pt x="304" y="387"/>
                </a:lnTo>
                <a:lnTo>
                  <a:pt x="301" y="389"/>
                </a:lnTo>
                <a:lnTo>
                  <a:pt x="294" y="387"/>
                </a:lnTo>
                <a:lnTo>
                  <a:pt x="289" y="387"/>
                </a:lnTo>
                <a:lnTo>
                  <a:pt x="282" y="389"/>
                </a:lnTo>
                <a:lnTo>
                  <a:pt x="261" y="408"/>
                </a:lnTo>
                <a:lnTo>
                  <a:pt x="259" y="410"/>
                </a:lnTo>
                <a:lnTo>
                  <a:pt x="256" y="413"/>
                </a:lnTo>
                <a:lnTo>
                  <a:pt x="254" y="417"/>
                </a:lnTo>
                <a:lnTo>
                  <a:pt x="254" y="420"/>
                </a:lnTo>
                <a:lnTo>
                  <a:pt x="249" y="422"/>
                </a:lnTo>
                <a:lnTo>
                  <a:pt x="247" y="425"/>
                </a:lnTo>
                <a:lnTo>
                  <a:pt x="247" y="427"/>
                </a:lnTo>
                <a:lnTo>
                  <a:pt x="242" y="434"/>
                </a:lnTo>
                <a:lnTo>
                  <a:pt x="240" y="434"/>
                </a:lnTo>
                <a:lnTo>
                  <a:pt x="240" y="434"/>
                </a:lnTo>
                <a:lnTo>
                  <a:pt x="240" y="432"/>
                </a:lnTo>
                <a:lnTo>
                  <a:pt x="237" y="432"/>
                </a:lnTo>
                <a:lnTo>
                  <a:pt x="237" y="429"/>
                </a:lnTo>
                <a:lnTo>
                  <a:pt x="240" y="427"/>
                </a:lnTo>
                <a:lnTo>
                  <a:pt x="242" y="427"/>
                </a:lnTo>
                <a:lnTo>
                  <a:pt x="240" y="425"/>
                </a:lnTo>
                <a:lnTo>
                  <a:pt x="235" y="425"/>
                </a:lnTo>
                <a:lnTo>
                  <a:pt x="233" y="427"/>
                </a:lnTo>
                <a:lnTo>
                  <a:pt x="233" y="427"/>
                </a:lnTo>
                <a:lnTo>
                  <a:pt x="235" y="434"/>
                </a:lnTo>
                <a:lnTo>
                  <a:pt x="237" y="436"/>
                </a:lnTo>
                <a:lnTo>
                  <a:pt x="240" y="439"/>
                </a:lnTo>
                <a:lnTo>
                  <a:pt x="242" y="441"/>
                </a:lnTo>
                <a:lnTo>
                  <a:pt x="240" y="444"/>
                </a:lnTo>
                <a:lnTo>
                  <a:pt x="237" y="448"/>
                </a:lnTo>
                <a:lnTo>
                  <a:pt x="237" y="451"/>
                </a:lnTo>
                <a:lnTo>
                  <a:pt x="235" y="455"/>
                </a:lnTo>
                <a:lnTo>
                  <a:pt x="235" y="458"/>
                </a:lnTo>
                <a:lnTo>
                  <a:pt x="235" y="460"/>
                </a:lnTo>
                <a:lnTo>
                  <a:pt x="233" y="460"/>
                </a:lnTo>
                <a:lnTo>
                  <a:pt x="233" y="462"/>
                </a:lnTo>
                <a:lnTo>
                  <a:pt x="233" y="465"/>
                </a:lnTo>
                <a:lnTo>
                  <a:pt x="230" y="465"/>
                </a:lnTo>
                <a:lnTo>
                  <a:pt x="228" y="462"/>
                </a:lnTo>
                <a:lnTo>
                  <a:pt x="230" y="460"/>
                </a:lnTo>
                <a:lnTo>
                  <a:pt x="233" y="458"/>
                </a:lnTo>
                <a:lnTo>
                  <a:pt x="228" y="458"/>
                </a:lnTo>
                <a:lnTo>
                  <a:pt x="225" y="460"/>
                </a:lnTo>
                <a:lnTo>
                  <a:pt x="228" y="462"/>
                </a:lnTo>
                <a:lnTo>
                  <a:pt x="228" y="467"/>
                </a:lnTo>
                <a:lnTo>
                  <a:pt x="233" y="470"/>
                </a:lnTo>
                <a:lnTo>
                  <a:pt x="235" y="472"/>
                </a:lnTo>
                <a:lnTo>
                  <a:pt x="233" y="474"/>
                </a:lnTo>
                <a:lnTo>
                  <a:pt x="230" y="474"/>
                </a:lnTo>
                <a:lnTo>
                  <a:pt x="228" y="474"/>
                </a:lnTo>
                <a:lnTo>
                  <a:pt x="228" y="474"/>
                </a:lnTo>
                <a:lnTo>
                  <a:pt x="225" y="474"/>
                </a:lnTo>
                <a:lnTo>
                  <a:pt x="225" y="481"/>
                </a:lnTo>
                <a:lnTo>
                  <a:pt x="225" y="481"/>
                </a:lnTo>
                <a:lnTo>
                  <a:pt x="223" y="481"/>
                </a:lnTo>
                <a:lnTo>
                  <a:pt x="216" y="489"/>
                </a:lnTo>
                <a:lnTo>
                  <a:pt x="218" y="491"/>
                </a:lnTo>
                <a:lnTo>
                  <a:pt x="218" y="493"/>
                </a:lnTo>
                <a:lnTo>
                  <a:pt x="221" y="496"/>
                </a:lnTo>
                <a:lnTo>
                  <a:pt x="221" y="496"/>
                </a:lnTo>
                <a:lnTo>
                  <a:pt x="225" y="496"/>
                </a:lnTo>
                <a:lnTo>
                  <a:pt x="230" y="498"/>
                </a:lnTo>
                <a:lnTo>
                  <a:pt x="230" y="498"/>
                </a:lnTo>
                <a:lnTo>
                  <a:pt x="233" y="500"/>
                </a:lnTo>
                <a:lnTo>
                  <a:pt x="233" y="505"/>
                </a:lnTo>
                <a:lnTo>
                  <a:pt x="233" y="510"/>
                </a:lnTo>
                <a:lnTo>
                  <a:pt x="233" y="512"/>
                </a:lnTo>
                <a:lnTo>
                  <a:pt x="230" y="524"/>
                </a:lnTo>
                <a:lnTo>
                  <a:pt x="230" y="526"/>
                </a:lnTo>
                <a:lnTo>
                  <a:pt x="230" y="526"/>
                </a:lnTo>
                <a:lnTo>
                  <a:pt x="228" y="522"/>
                </a:lnTo>
                <a:lnTo>
                  <a:pt x="225" y="524"/>
                </a:lnTo>
                <a:lnTo>
                  <a:pt x="225" y="526"/>
                </a:lnTo>
                <a:lnTo>
                  <a:pt x="225" y="529"/>
                </a:lnTo>
                <a:lnTo>
                  <a:pt x="228" y="529"/>
                </a:lnTo>
                <a:lnTo>
                  <a:pt x="228" y="531"/>
                </a:lnTo>
                <a:lnTo>
                  <a:pt x="230" y="531"/>
                </a:lnTo>
                <a:lnTo>
                  <a:pt x="230" y="531"/>
                </a:lnTo>
                <a:lnTo>
                  <a:pt x="233" y="531"/>
                </a:lnTo>
                <a:lnTo>
                  <a:pt x="233" y="534"/>
                </a:lnTo>
                <a:lnTo>
                  <a:pt x="233" y="553"/>
                </a:lnTo>
                <a:lnTo>
                  <a:pt x="235" y="557"/>
                </a:lnTo>
                <a:lnTo>
                  <a:pt x="247" y="569"/>
                </a:lnTo>
                <a:lnTo>
                  <a:pt x="252" y="576"/>
                </a:lnTo>
                <a:lnTo>
                  <a:pt x="252" y="581"/>
                </a:lnTo>
                <a:lnTo>
                  <a:pt x="252" y="583"/>
                </a:lnTo>
                <a:lnTo>
                  <a:pt x="240" y="586"/>
                </a:lnTo>
                <a:lnTo>
                  <a:pt x="237" y="586"/>
                </a:lnTo>
                <a:lnTo>
                  <a:pt x="233" y="583"/>
                </a:lnTo>
                <a:lnTo>
                  <a:pt x="228" y="583"/>
                </a:lnTo>
                <a:lnTo>
                  <a:pt x="225" y="581"/>
                </a:lnTo>
                <a:lnTo>
                  <a:pt x="225" y="581"/>
                </a:lnTo>
                <a:lnTo>
                  <a:pt x="223" y="579"/>
                </a:lnTo>
                <a:lnTo>
                  <a:pt x="223" y="576"/>
                </a:lnTo>
                <a:lnTo>
                  <a:pt x="221" y="576"/>
                </a:lnTo>
                <a:lnTo>
                  <a:pt x="216" y="576"/>
                </a:lnTo>
                <a:lnTo>
                  <a:pt x="216" y="574"/>
                </a:lnTo>
                <a:lnTo>
                  <a:pt x="211" y="576"/>
                </a:lnTo>
                <a:lnTo>
                  <a:pt x="206" y="574"/>
                </a:lnTo>
                <a:lnTo>
                  <a:pt x="202" y="579"/>
                </a:lnTo>
                <a:lnTo>
                  <a:pt x="199" y="579"/>
                </a:lnTo>
                <a:lnTo>
                  <a:pt x="195" y="579"/>
                </a:lnTo>
                <a:lnTo>
                  <a:pt x="192" y="579"/>
                </a:lnTo>
                <a:lnTo>
                  <a:pt x="190" y="581"/>
                </a:lnTo>
                <a:lnTo>
                  <a:pt x="185" y="586"/>
                </a:lnTo>
                <a:lnTo>
                  <a:pt x="183" y="588"/>
                </a:lnTo>
                <a:lnTo>
                  <a:pt x="178" y="588"/>
                </a:lnTo>
                <a:lnTo>
                  <a:pt x="173" y="588"/>
                </a:lnTo>
                <a:lnTo>
                  <a:pt x="169" y="588"/>
                </a:lnTo>
                <a:lnTo>
                  <a:pt x="166" y="588"/>
                </a:lnTo>
                <a:lnTo>
                  <a:pt x="159" y="595"/>
                </a:lnTo>
                <a:lnTo>
                  <a:pt x="157" y="598"/>
                </a:lnTo>
                <a:lnTo>
                  <a:pt x="159" y="600"/>
                </a:lnTo>
                <a:lnTo>
                  <a:pt x="161" y="602"/>
                </a:lnTo>
                <a:lnTo>
                  <a:pt x="161" y="605"/>
                </a:lnTo>
                <a:lnTo>
                  <a:pt x="157" y="605"/>
                </a:lnTo>
                <a:lnTo>
                  <a:pt x="152" y="605"/>
                </a:lnTo>
                <a:lnTo>
                  <a:pt x="145" y="600"/>
                </a:lnTo>
                <a:lnTo>
                  <a:pt x="142" y="602"/>
                </a:lnTo>
                <a:lnTo>
                  <a:pt x="140" y="602"/>
                </a:lnTo>
                <a:lnTo>
                  <a:pt x="140" y="607"/>
                </a:lnTo>
                <a:lnTo>
                  <a:pt x="138" y="607"/>
                </a:lnTo>
                <a:lnTo>
                  <a:pt x="135" y="607"/>
                </a:lnTo>
                <a:lnTo>
                  <a:pt x="135" y="607"/>
                </a:lnTo>
                <a:lnTo>
                  <a:pt x="131" y="605"/>
                </a:lnTo>
                <a:lnTo>
                  <a:pt x="128" y="605"/>
                </a:lnTo>
                <a:lnTo>
                  <a:pt x="126" y="602"/>
                </a:lnTo>
                <a:lnTo>
                  <a:pt x="121" y="598"/>
                </a:lnTo>
                <a:lnTo>
                  <a:pt x="121" y="595"/>
                </a:lnTo>
                <a:lnTo>
                  <a:pt x="119" y="593"/>
                </a:lnTo>
                <a:lnTo>
                  <a:pt x="114" y="593"/>
                </a:lnTo>
                <a:lnTo>
                  <a:pt x="105" y="588"/>
                </a:lnTo>
                <a:lnTo>
                  <a:pt x="102" y="586"/>
                </a:lnTo>
                <a:lnTo>
                  <a:pt x="97" y="583"/>
                </a:lnTo>
                <a:lnTo>
                  <a:pt x="90" y="583"/>
                </a:lnTo>
                <a:lnTo>
                  <a:pt x="81" y="588"/>
                </a:lnTo>
                <a:lnTo>
                  <a:pt x="74" y="586"/>
                </a:lnTo>
                <a:lnTo>
                  <a:pt x="71" y="588"/>
                </a:lnTo>
                <a:lnTo>
                  <a:pt x="69" y="588"/>
                </a:lnTo>
                <a:lnTo>
                  <a:pt x="69" y="593"/>
                </a:lnTo>
                <a:lnTo>
                  <a:pt x="67" y="593"/>
                </a:lnTo>
                <a:lnTo>
                  <a:pt x="64" y="598"/>
                </a:lnTo>
                <a:lnTo>
                  <a:pt x="62" y="600"/>
                </a:lnTo>
                <a:lnTo>
                  <a:pt x="60" y="602"/>
                </a:lnTo>
                <a:lnTo>
                  <a:pt x="57" y="602"/>
                </a:lnTo>
                <a:lnTo>
                  <a:pt x="52" y="602"/>
                </a:lnTo>
                <a:lnTo>
                  <a:pt x="50" y="602"/>
                </a:lnTo>
                <a:lnTo>
                  <a:pt x="48" y="600"/>
                </a:lnTo>
                <a:lnTo>
                  <a:pt x="45" y="598"/>
                </a:lnTo>
                <a:lnTo>
                  <a:pt x="43" y="595"/>
                </a:lnTo>
                <a:lnTo>
                  <a:pt x="41" y="586"/>
                </a:lnTo>
                <a:lnTo>
                  <a:pt x="38" y="581"/>
                </a:lnTo>
                <a:lnTo>
                  <a:pt x="36" y="581"/>
                </a:lnTo>
                <a:lnTo>
                  <a:pt x="33" y="581"/>
                </a:lnTo>
                <a:lnTo>
                  <a:pt x="29" y="581"/>
                </a:lnTo>
                <a:lnTo>
                  <a:pt x="19" y="574"/>
                </a:lnTo>
                <a:lnTo>
                  <a:pt x="15" y="571"/>
                </a:lnTo>
                <a:lnTo>
                  <a:pt x="5" y="571"/>
                </a:lnTo>
                <a:lnTo>
                  <a:pt x="3" y="569"/>
                </a:lnTo>
                <a:lnTo>
                  <a:pt x="3" y="569"/>
                </a:lnTo>
                <a:lnTo>
                  <a:pt x="3" y="569"/>
                </a:lnTo>
                <a:lnTo>
                  <a:pt x="3" y="567"/>
                </a:lnTo>
                <a:lnTo>
                  <a:pt x="0" y="567"/>
                </a:lnTo>
                <a:lnTo>
                  <a:pt x="3" y="562"/>
                </a:lnTo>
                <a:lnTo>
                  <a:pt x="3" y="557"/>
                </a:lnTo>
                <a:lnTo>
                  <a:pt x="7" y="555"/>
                </a:lnTo>
                <a:lnTo>
                  <a:pt x="12" y="553"/>
                </a:lnTo>
                <a:lnTo>
                  <a:pt x="10" y="553"/>
                </a:lnTo>
                <a:lnTo>
                  <a:pt x="15" y="553"/>
                </a:lnTo>
                <a:lnTo>
                  <a:pt x="24" y="550"/>
                </a:lnTo>
                <a:lnTo>
                  <a:pt x="29" y="550"/>
                </a:lnTo>
                <a:lnTo>
                  <a:pt x="31" y="550"/>
                </a:lnTo>
                <a:lnTo>
                  <a:pt x="36" y="553"/>
                </a:lnTo>
                <a:lnTo>
                  <a:pt x="38" y="553"/>
                </a:lnTo>
                <a:lnTo>
                  <a:pt x="41" y="553"/>
                </a:lnTo>
                <a:lnTo>
                  <a:pt x="43" y="550"/>
                </a:lnTo>
                <a:lnTo>
                  <a:pt x="43" y="548"/>
                </a:lnTo>
                <a:lnTo>
                  <a:pt x="43" y="545"/>
                </a:lnTo>
                <a:lnTo>
                  <a:pt x="43" y="543"/>
                </a:lnTo>
                <a:lnTo>
                  <a:pt x="43" y="541"/>
                </a:lnTo>
                <a:lnTo>
                  <a:pt x="43" y="541"/>
                </a:lnTo>
                <a:lnTo>
                  <a:pt x="45" y="538"/>
                </a:lnTo>
                <a:lnTo>
                  <a:pt x="48" y="536"/>
                </a:lnTo>
                <a:lnTo>
                  <a:pt x="50" y="534"/>
                </a:lnTo>
                <a:lnTo>
                  <a:pt x="52" y="534"/>
                </a:lnTo>
                <a:lnTo>
                  <a:pt x="67" y="531"/>
                </a:lnTo>
                <a:lnTo>
                  <a:pt x="76" y="534"/>
                </a:lnTo>
                <a:lnTo>
                  <a:pt x="79" y="531"/>
                </a:lnTo>
                <a:lnTo>
                  <a:pt x="79" y="531"/>
                </a:lnTo>
                <a:lnTo>
                  <a:pt x="79" y="529"/>
                </a:lnTo>
                <a:lnTo>
                  <a:pt x="79" y="529"/>
                </a:lnTo>
                <a:lnTo>
                  <a:pt x="79" y="526"/>
                </a:lnTo>
                <a:lnTo>
                  <a:pt x="76" y="524"/>
                </a:lnTo>
                <a:lnTo>
                  <a:pt x="74" y="524"/>
                </a:lnTo>
                <a:lnTo>
                  <a:pt x="74" y="522"/>
                </a:lnTo>
                <a:lnTo>
                  <a:pt x="69" y="522"/>
                </a:lnTo>
                <a:lnTo>
                  <a:pt x="69" y="519"/>
                </a:lnTo>
                <a:lnTo>
                  <a:pt x="67" y="519"/>
                </a:lnTo>
                <a:lnTo>
                  <a:pt x="67" y="515"/>
                </a:lnTo>
                <a:lnTo>
                  <a:pt x="64" y="515"/>
                </a:lnTo>
                <a:lnTo>
                  <a:pt x="62" y="512"/>
                </a:lnTo>
                <a:lnTo>
                  <a:pt x="62" y="512"/>
                </a:lnTo>
                <a:lnTo>
                  <a:pt x="60" y="512"/>
                </a:lnTo>
                <a:lnTo>
                  <a:pt x="50" y="515"/>
                </a:lnTo>
                <a:lnTo>
                  <a:pt x="45" y="515"/>
                </a:lnTo>
                <a:lnTo>
                  <a:pt x="45" y="515"/>
                </a:lnTo>
                <a:lnTo>
                  <a:pt x="43" y="515"/>
                </a:lnTo>
                <a:lnTo>
                  <a:pt x="38" y="512"/>
                </a:lnTo>
                <a:lnTo>
                  <a:pt x="38" y="512"/>
                </a:lnTo>
                <a:lnTo>
                  <a:pt x="36" y="510"/>
                </a:lnTo>
                <a:lnTo>
                  <a:pt x="36" y="510"/>
                </a:lnTo>
                <a:lnTo>
                  <a:pt x="36" y="508"/>
                </a:lnTo>
                <a:lnTo>
                  <a:pt x="36" y="505"/>
                </a:lnTo>
                <a:lnTo>
                  <a:pt x="36" y="503"/>
                </a:lnTo>
                <a:lnTo>
                  <a:pt x="36" y="503"/>
                </a:lnTo>
                <a:lnTo>
                  <a:pt x="33" y="500"/>
                </a:lnTo>
                <a:lnTo>
                  <a:pt x="33" y="498"/>
                </a:lnTo>
                <a:lnTo>
                  <a:pt x="31" y="498"/>
                </a:lnTo>
                <a:lnTo>
                  <a:pt x="29" y="498"/>
                </a:lnTo>
                <a:lnTo>
                  <a:pt x="29" y="498"/>
                </a:lnTo>
                <a:lnTo>
                  <a:pt x="29" y="496"/>
                </a:lnTo>
                <a:lnTo>
                  <a:pt x="29" y="493"/>
                </a:lnTo>
                <a:lnTo>
                  <a:pt x="29" y="493"/>
                </a:lnTo>
                <a:lnTo>
                  <a:pt x="31" y="491"/>
                </a:lnTo>
                <a:lnTo>
                  <a:pt x="31" y="491"/>
                </a:lnTo>
                <a:lnTo>
                  <a:pt x="33" y="489"/>
                </a:lnTo>
                <a:lnTo>
                  <a:pt x="33" y="489"/>
                </a:lnTo>
                <a:lnTo>
                  <a:pt x="36" y="489"/>
                </a:lnTo>
                <a:lnTo>
                  <a:pt x="38" y="489"/>
                </a:lnTo>
                <a:lnTo>
                  <a:pt x="48" y="486"/>
                </a:lnTo>
                <a:lnTo>
                  <a:pt x="48" y="484"/>
                </a:lnTo>
                <a:lnTo>
                  <a:pt x="48" y="484"/>
                </a:lnTo>
                <a:lnTo>
                  <a:pt x="48" y="481"/>
                </a:lnTo>
                <a:lnTo>
                  <a:pt x="48" y="477"/>
                </a:lnTo>
                <a:lnTo>
                  <a:pt x="45" y="474"/>
                </a:lnTo>
                <a:lnTo>
                  <a:pt x="45" y="472"/>
                </a:lnTo>
                <a:lnTo>
                  <a:pt x="41" y="470"/>
                </a:lnTo>
                <a:lnTo>
                  <a:pt x="41" y="470"/>
                </a:lnTo>
                <a:lnTo>
                  <a:pt x="41" y="467"/>
                </a:lnTo>
                <a:lnTo>
                  <a:pt x="41" y="467"/>
                </a:lnTo>
                <a:lnTo>
                  <a:pt x="43" y="465"/>
                </a:lnTo>
                <a:lnTo>
                  <a:pt x="45" y="465"/>
                </a:lnTo>
                <a:lnTo>
                  <a:pt x="48" y="465"/>
                </a:lnTo>
                <a:lnTo>
                  <a:pt x="48" y="462"/>
                </a:lnTo>
                <a:lnTo>
                  <a:pt x="50" y="462"/>
                </a:lnTo>
                <a:lnTo>
                  <a:pt x="50" y="460"/>
                </a:lnTo>
                <a:lnTo>
                  <a:pt x="48" y="455"/>
                </a:lnTo>
                <a:lnTo>
                  <a:pt x="48" y="451"/>
                </a:lnTo>
                <a:lnTo>
                  <a:pt x="45" y="448"/>
                </a:lnTo>
                <a:lnTo>
                  <a:pt x="45" y="448"/>
                </a:lnTo>
                <a:lnTo>
                  <a:pt x="41" y="446"/>
                </a:lnTo>
                <a:lnTo>
                  <a:pt x="41" y="444"/>
                </a:lnTo>
                <a:lnTo>
                  <a:pt x="41" y="444"/>
                </a:lnTo>
                <a:lnTo>
                  <a:pt x="43" y="441"/>
                </a:lnTo>
                <a:lnTo>
                  <a:pt x="43" y="441"/>
                </a:lnTo>
                <a:lnTo>
                  <a:pt x="43" y="439"/>
                </a:lnTo>
                <a:lnTo>
                  <a:pt x="43" y="436"/>
                </a:lnTo>
                <a:lnTo>
                  <a:pt x="43" y="434"/>
                </a:lnTo>
                <a:lnTo>
                  <a:pt x="43" y="432"/>
                </a:lnTo>
                <a:lnTo>
                  <a:pt x="41" y="432"/>
                </a:lnTo>
                <a:lnTo>
                  <a:pt x="41" y="429"/>
                </a:lnTo>
                <a:lnTo>
                  <a:pt x="38" y="427"/>
                </a:lnTo>
                <a:lnTo>
                  <a:pt x="33" y="427"/>
                </a:lnTo>
                <a:lnTo>
                  <a:pt x="31" y="427"/>
                </a:lnTo>
                <a:lnTo>
                  <a:pt x="26" y="425"/>
                </a:lnTo>
                <a:lnTo>
                  <a:pt x="24" y="422"/>
                </a:lnTo>
                <a:lnTo>
                  <a:pt x="12" y="420"/>
                </a:lnTo>
                <a:lnTo>
                  <a:pt x="12" y="420"/>
                </a:lnTo>
                <a:lnTo>
                  <a:pt x="10" y="417"/>
                </a:lnTo>
                <a:lnTo>
                  <a:pt x="5" y="415"/>
                </a:lnTo>
                <a:lnTo>
                  <a:pt x="5" y="413"/>
                </a:lnTo>
                <a:lnTo>
                  <a:pt x="3" y="413"/>
                </a:lnTo>
                <a:lnTo>
                  <a:pt x="3" y="410"/>
                </a:lnTo>
                <a:lnTo>
                  <a:pt x="3" y="408"/>
                </a:lnTo>
                <a:lnTo>
                  <a:pt x="3" y="406"/>
                </a:lnTo>
                <a:lnTo>
                  <a:pt x="0" y="401"/>
                </a:lnTo>
                <a:lnTo>
                  <a:pt x="0" y="399"/>
                </a:lnTo>
                <a:lnTo>
                  <a:pt x="0" y="394"/>
                </a:lnTo>
                <a:lnTo>
                  <a:pt x="0" y="389"/>
                </a:lnTo>
                <a:lnTo>
                  <a:pt x="3" y="389"/>
                </a:lnTo>
                <a:lnTo>
                  <a:pt x="5" y="384"/>
                </a:lnTo>
                <a:lnTo>
                  <a:pt x="5" y="384"/>
                </a:lnTo>
                <a:lnTo>
                  <a:pt x="5" y="382"/>
                </a:lnTo>
                <a:lnTo>
                  <a:pt x="5" y="380"/>
                </a:lnTo>
                <a:lnTo>
                  <a:pt x="7" y="380"/>
                </a:lnTo>
                <a:lnTo>
                  <a:pt x="12" y="380"/>
                </a:lnTo>
                <a:lnTo>
                  <a:pt x="17" y="377"/>
                </a:lnTo>
                <a:lnTo>
                  <a:pt x="17" y="377"/>
                </a:lnTo>
                <a:lnTo>
                  <a:pt x="19" y="375"/>
                </a:lnTo>
                <a:lnTo>
                  <a:pt x="19" y="375"/>
                </a:lnTo>
                <a:lnTo>
                  <a:pt x="19" y="372"/>
                </a:lnTo>
                <a:lnTo>
                  <a:pt x="19" y="372"/>
                </a:lnTo>
                <a:lnTo>
                  <a:pt x="17" y="370"/>
                </a:lnTo>
                <a:lnTo>
                  <a:pt x="17" y="370"/>
                </a:lnTo>
                <a:lnTo>
                  <a:pt x="19" y="368"/>
                </a:lnTo>
                <a:lnTo>
                  <a:pt x="19" y="365"/>
                </a:lnTo>
                <a:lnTo>
                  <a:pt x="19" y="365"/>
                </a:lnTo>
                <a:lnTo>
                  <a:pt x="22" y="363"/>
                </a:lnTo>
                <a:lnTo>
                  <a:pt x="22" y="363"/>
                </a:lnTo>
                <a:lnTo>
                  <a:pt x="24" y="361"/>
                </a:lnTo>
                <a:lnTo>
                  <a:pt x="24" y="358"/>
                </a:lnTo>
                <a:lnTo>
                  <a:pt x="24" y="358"/>
                </a:lnTo>
                <a:lnTo>
                  <a:pt x="26" y="358"/>
                </a:lnTo>
                <a:lnTo>
                  <a:pt x="29" y="358"/>
                </a:lnTo>
                <a:lnTo>
                  <a:pt x="29" y="361"/>
                </a:lnTo>
                <a:lnTo>
                  <a:pt x="29" y="361"/>
                </a:lnTo>
                <a:lnTo>
                  <a:pt x="29" y="363"/>
                </a:lnTo>
                <a:lnTo>
                  <a:pt x="29" y="363"/>
                </a:lnTo>
                <a:lnTo>
                  <a:pt x="31" y="365"/>
                </a:lnTo>
                <a:lnTo>
                  <a:pt x="33" y="365"/>
                </a:lnTo>
                <a:lnTo>
                  <a:pt x="36" y="363"/>
                </a:lnTo>
                <a:lnTo>
                  <a:pt x="36" y="361"/>
                </a:lnTo>
                <a:lnTo>
                  <a:pt x="43" y="361"/>
                </a:lnTo>
                <a:lnTo>
                  <a:pt x="55" y="358"/>
                </a:lnTo>
                <a:lnTo>
                  <a:pt x="62" y="363"/>
                </a:lnTo>
                <a:lnTo>
                  <a:pt x="62" y="363"/>
                </a:lnTo>
                <a:lnTo>
                  <a:pt x="64" y="365"/>
                </a:lnTo>
                <a:lnTo>
                  <a:pt x="64" y="365"/>
                </a:lnTo>
                <a:lnTo>
                  <a:pt x="67" y="365"/>
                </a:lnTo>
                <a:lnTo>
                  <a:pt x="69" y="365"/>
                </a:lnTo>
                <a:lnTo>
                  <a:pt x="76" y="363"/>
                </a:lnTo>
                <a:lnTo>
                  <a:pt x="79" y="363"/>
                </a:lnTo>
                <a:lnTo>
                  <a:pt x="81" y="363"/>
                </a:lnTo>
                <a:lnTo>
                  <a:pt x="83" y="365"/>
                </a:lnTo>
                <a:lnTo>
                  <a:pt x="86" y="368"/>
                </a:lnTo>
                <a:lnTo>
                  <a:pt x="86" y="365"/>
                </a:lnTo>
                <a:lnTo>
                  <a:pt x="88" y="365"/>
                </a:lnTo>
                <a:lnTo>
                  <a:pt x="88" y="363"/>
                </a:lnTo>
                <a:lnTo>
                  <a:pt x="90" y="363"/>
                </a:lnTo>
                <a:lnTo>
                  <a:pt x="88" y="358"/>
                </a:lnTo>
                <a:lnTo>
                  <a:pt x="88" y="358"/>
                </a:lnTo>
                <a:lnTo>
                  <a:pt x="88" y="356"/>
                </a:lnTo>
                <a:lnTo>
                  <a:pt x="90" y="356"/>
                </a:lnTo>
                <a:lnTo>
                  <a:pt x="90" y="354"/>
                </a:lnTo>
                <a:lnTo>
                  <a:pt x="93" y="354"/>
                </a:lnTo>
                <a:lnTo>
                  <a:pt x="95" y="354"/>
                </a:lnTo>
                <a:lnTo>
                  <a:pt x="97" y="354"/>
                </a:lnTo>
                <a:lnTo>
                  <a:pt x="112" y="358"/>
                </a:lnTo>
                <a:lnTo>
                  <a:pt x="128" y="356"/>
                </a:lnTo>
                <a:lnTo>
                  <a:pt x="145" y="358"/>
                </a:lnTo>
                <a:lnTo>
                  <a:pt x="147" y="358"/>
                </a:lnTo>
                <a:lnTo>
                  <a:pt x="150" y="358"/>
                </a:lnTo>
                <a:lnTo>
                  <a:pt x="152" y="356"/>
                </a:lnTo>
                <a:lnTo>
                  <a:pt x="157" y="354"/>
                </a:lnTo>
                <a:lnTo>
                  <a:pt x="161" y="349"/>
                </a:lnTo>
                <a:lnTo>
                  <a:pt x="161" y="346"/>
                </a:lnTo>
                <a:lnTo>
                  <a:pt x="161" y="346"/>
                </a:lnTo>
                <a:lnTo>
                  <a:pt x="161" y="346"/>
                </a:lnTo>
                <a:lnTo>
                  <a:pt x="159" y="344"/>
                </a:lnTo>
                <a:lnTo>
                  <a:pt x="159" y="344"/>
                </a:lnTo>
                <a:lnTo>
                  <a:pt x="159" y="342"/>
                </a:lnTo>
                <a:lnTo>
                  <a:pt x="159" y="342"/>
                </a:lnTo>
                <a:lnTo>
                  <a:pt x="159" y="339"/>
                </a:lnTo>
                <a:lnTo>
                  <a:pt x="159" y="339"/>
                </a:lnTo>
                <a:lnTo>
                  <a:pt x="159" y="339"/>
                </a:lnTo>
                <a:lnTo>
                  <a:pt x="159" y="339"/>
                </a:lnTo>
                <a:lnTo>
                  <a:pt x="161" y="335"/>
                </a:lnTo>
                <a:lnTo>
                  <a:pt x="161" y="332"/>
                </a:lnTo>
                <a:lnTo>
                  <a:pt x="159" y="332"/>
                </a:lnTo>
                <a:lnTo>
                  <a:pt x="157" y="330"/>
                </a:lnTo>
                <a:lnTo>
                  <a:pt x="157" y="327"/>
                </a:lnTo>
                <a:lnTo>
                  <a:pt x="154" y="327"/>
                </a:lnTo>
                <a:lnTo>
                  <a:pt x="154" y="325"/>
                </a:lnTo>
                <a:lnTo>
                  <a:pt x="154" y="323"/>
                </a:lnTo>
                <a:lnTo>
                  <a:pt x="154" y="320"/>
                </a:lnTo>
                <a:lnTo>
                  <a:pt x="154" y="318"/>
                </a:lnTo>
                <a:lnTo>
                  <a:pt x="154" y="316"/>
                </a:lnTo>
                <a:lnTo>
                  <a:pt x="157" y="313"/>
                </a:lnTo>
                <a:lnTo>
                  <a:pt x="157" y="313"/>
                </a:lnTo>
                <a:lnTo>
                  <a:pt x="157" y="311"/>
                </a:lnTo>
                <a:lnTo>
                  <a:pt x="157" y="308"/>
                </a:lnTo>
                <a:lnTo>
                  <a:pt x="159" y="308"/>
                </a:lnTo>
                <a:lnTo>
                  <a:pt x="164" y="308"/>
                </a:lnTo>
                <a:lnTo>
                  <a:pt x="166" y="308"/>
                </a:lnTo>
                <a:lnTo>
                  <a:pt x="169" y="308"/>
                </a:lnTo>
                <a:lnTo>
                  <a:pt x="169" y="308"/>
                </a:lnTo>
                <a:lnTo>
                  <a:pt x="176" y="313"/>
                </a:lnTo>
                <a:lnTo>
                  <a:pt x="178" y="313"/>
                </a:lnTo>
                <a:lnTo>
                  <a:pt x="180" y="313"/>
                </a:lnTo>
                <a:lnTo>
                  <a:pt x="199" y="304"/>
                </a:lnTo>
                <a:lnTo>
                  <a:pt x="199" y="304"/>
                </a:lnTo>
                <a:lnTo>
                  <a:pt x="202" y="301"/>
                </a:lnTo>
                <a:lnTo>
                  <a:pt x="204" y="299"/>
                </a:lnTo>
                <a:lnTo>
                  <a:pt x="206" y="294"/>
                </a:lnTo>
                <a:lnTo>
                  <a:pt x="211" y="294"/>
                </a:lnTo>
                <a:lnTo>
                  <a:pt x="214" y="294"/>
                </a:lnTo>
                <a:lnTo>
                  <a:pt x="216" y="294"/>
                </a:lnTo>
                <a:lnTo>
                  <a:pt x="218" y="294"/>
                </a:lnTo>
                <a:lnTo>
                  <a:pt x="218" y="294"/>
                </a:lnTo>
                <a:lnTo>
                  <a:pt x="221" y="297"/>
                </a:lnTo>
                <a:lnTo>
                  <a:pt x="223" y="297"/>
                </a:lnTo>
                <a:lnTo>
                  <a:pt x="223" y="297"/>
                </a:lnTo>
                <a:lnTo>
                  <a:pt x="225" y="294"/>
                </a:lnTo>
                <a:lnTo>
                  <a:pt x="225" y="294"/>
                </a:lnTo>
                <a:lnTo>
                  <a:pt x="228" y="290"/>
                </a:lnTo>
                <a:lnTo>
                  <a:pt x="228" y="287"/>
                </a:lnTo>
                <a:lnTo>
                  <a:pt x="228" y="285"/>
                </a:lnTo>
                <a:lnTo>
                  <a:pt x="228" y="282"/>
                </a:lnTo>
                <a:lnTo>
                  <a:pt x="228" y="282"/>
                </a:lnTo>
                <a:lnTo>
                  <a:pt x="228" y="280"/>
                </a:lnTo>
                <a:lnTo>
                  <a:pt x="228" y="278"/>
                </a:lnTo>
                <a:lnTo>
                  <a:pt x="228" y="278"/>
                </a:lnTo>
                <a:lnTo>
                  <a:pt x="225" y="275"/>
                </a:lnTo>
                <a:lnTo>
                  <a:pt x="225" y="275"/>
                </a:lnTo>
                <a:lnTo>
                  <a:pt x="225" y="273"/>
                </a:lnTo>
                <a:lnTo>
                  <a:pt x="225" y="271"/>
                </a:lnTo>
                <a:lnTo>
                  <a:pt x="225" y="268"/>
                </a:lnTo>
                <a:lnTo>
                  <a:pt x="228" y="266"/>
                </a:lnTo>
                <a:lnTo>
                  <a:pt x="230" y="266"/>
                </a:lnTo>
                <a:lnTo>
                  <a:pt x="233" y="266"/>
                </a:lnTo>
                <a:lnTo>
                  <a:pt x="235" y="266"/>
                </a:lnTo>
                <a:lnTo>
                  <a:pt x="237" y="266"/>
                </a:lnTo>
                <a:lnTo>
                  <a:pt x="240" y="266"/>
                </a:lnTo>
                <a:lnTo>
                  <a:pt x="244" y="266"/>
                </a:lnTo>
                <a:lnTo>
                  <a:pt x="244" y="266"/>
                </a:lnTo>
                <a:lnTo>
                  <a:pt x="247" y="268"/>
                </a:lnTo>
                <a:lnTo>
                  <a:pt x="249" y="268"/>
                </a:lnTo>
                <a:lnTo>
                  <a:pt x="249" y="268"/>
                </a:lnTo>
                <a:lnTo>
                  <a:pt x="252" y="268"/>
                </a:lnTo>
                <a:lnTo>
                  <a:pt x="254" y="266"/>
                </a:lnTo>
                <a:lnTo>
                  <a:pt x="254" y="266"/>
                </a:lnTo>
                <a:lnTo>
                  <a:pt x="256" y="261"/>
                </a:lnTo>
                <a:lnTo>
                  <a:pt x="256" y="259"/>
                </a:lnTo>
                <a:lnTo>
                  <a:pt x="256" y="259"/>
                </a:lnTo>
                <a:lnTo>
                  <a:pt x="259" y="256"/>
                </a:lnTo>
                <a:lnTo>
                  <a:pt x="259" y="254"/>
                </a:lnTo>
                <a:lnTo>
                  <a:pt x="261" y="252"/>
                </a:lnTo>
                <a:lnTo>
                  <a:pt x="263" y="252"/>
                </a:lnTo>
                <a:lnTo>
                  <a:pt x="270" y="249"/>
                </a:lnTo>
                <a:lnTo>
                  <a:pt x="270" y="249"/>
                </a:lnTo>
                <a:lnTo>
                  <a:pt x="275" y="247"/>
                </a:lnTo>
                <a:lnTo>
                  <a:pt x="278" y="240"/>
                </a:lnTo>
                <a:lnTo>
                  <a:pt x="278" y="237"/>
                </a:lnTo>
                <a:lnTo>
                  <a:pt x="280" y="235"/>
                </a:lnTo>
                <a:lnTo>
                  <a:pt x="282" y="233"/>
                </a:lnTo>
                <a:lnTo>
                  <a:pt x="285" y="233"/>
                </a:lnTo>
                <a:lnTo>
                  <a:pt x="287" y="230"/>
                </a:lnTo>
                <a:lnTo>
                  <a:pt x="292" y="226"/>
                </a:lnTo>
                <a:lnTo>
                  <a:pt x="292" y="223"/>
                </a:lnTo>
                <a:lnTo>
                  <a:pt x="292" y="223"/>
                </a:lnTo>
                <a:lnTo>
                  <a:pt x="292" y="223"/>
                </a:lnTo>
                <a:lnTo>
                  <a:pt x="292" y="221"/>
                </a:lnTo>
                <a:lnTo>
                  <a:pt x="292" y="218"/>
                </a:lnTo>
                <a:lnTo>
                  <a:pt x="289" y="218"/>
                </a:lnTo>
                <a:lnTo>
                  <a:pt x="287" y="216"/>
                </a:lnTo>
                <a:lnTo>
                  <a:pt x="285" y="214"/>
                </a:lnTo>
                <a:lnTo>
                  <a:pt x="282" y="211"/>
                </a:lnTo>
                <a:lnTo>
                  <a:pt x="280" y="211"/>
                </a:lnTo>
                <a:lnTo>
                  <a:pt x="278" y="211"/>
                </a:lnTo>
                <a:lnTo>
                  <a:pt x="278" y="211"/>
                </a:lnTo>
                <a:lnTo>
                  <a:pt x="275" y="211"/>
                </a:lnTo>
                <a:lnTo>
                  <a:pt x="275" y="209"/>
                </a:lnTo>
                <a:lnTo>
                  <a:pt x="273" y="209"/>
                </a:lnTo>
                <a:lnTo>
                  <a:pt x="273" y="209"/>
                </a:lnTo>
                <a:lnTo>
                  <a:pt x="270" y="209"/>
                </a:lnTo>
                <a:lnTo>
                  <a:pt x="268" y="209"/>
                </a:lnTo>
                <a:lnTo>
                  <a:pt x="268" y="207"/>
                </a:lnTo>
                <a:lnTo>
                  <a:pt x="266" y="207"/>
                </a:lnTo>
                <a:lnTo>
                  <a:pt x="266" y="207"/>
                </a:lnTo>
                <a:lnTo>
                  <a:pt x="266" y="204"/>
                </a:lnTo>
                <a:lnTo>
                  <a:pt x="268" y="204"/>
                </a:lnTo>
                <a:lnTo>
                  <a:pt x="270" y="202"/>
                </a:lnTo>
                <a:lnTo>
                  <a:pt x="273" y="199"/>
                </a:lnTo>
                <a:lnTo>
                  <a:pt x="273" y="199"/>
                </a:lnTo>
                <a:lnTo>
                  <a:pt x="273" y="195"/>
                </a:lnTo>
                <a:lnTo>
                  <a:pt x="273" y="195"/>
                </a:lnTo>
                <a:lnTo>
                  <a:pt x="275" y="190"/>
                </a:lnTo>
                <a:lnTo>
                  <a:pt x="280" y="185"/>
                </a:lnTo>
                <a:lnTo>
                  <a:pt x="280" y="183"/>
                </a:lnTo>
                <a:lnTo>
                  <a:pt x="278" y="181"/>
                </a:lnTo>
                <a:lnTo>
                  <a:pt x="278" y="181"/>
                </a:lnTo>
                <a:lnTo>
                  <a:pt x="275" y="178"/>
                </a:lnTo>
                <a:lnTo>
                  <a:pt x="273" y="178"/>
                </a:lnTo>
                <a:lnTo>
                  <a:pt x="259" y="181"/>
                </a:lnTo>
                <a:lnTo>
                  <a:pt x="259" y="181"/>
                </a:lnTo>
                <a:lnTo>
                  <a:pt x="256" y="178"/>
                </a:lnTo>
                <a:lnTo>
                  <a:pt x="256" y="178"/>
                </a:lnTo>
                <a:lnTo>
                  <a:pt x="256" y="176"/>
                </a:lnTo>
                <a:lnTo>
                  <a:pt x="256" y="173"/>
                </a:lnTo>
                <a:lnTo>
                  <a:pt x="256" y="173"/>
                </a:lnTo>
                <a:lnTo>
                  <a:pt x="254" y="171"/>
                </a:lnTo>
                <a:lnTo>
                  <a:pt x="252" y="171"/>
                </a:lnTo>
                <a:lnTo>
                  <a:pt x="247" y="166"/>
                </a:lnTo>
                <a:lnTo>
                  <a:pt x="242" y="164"/>
                </a:lnTo>
                <a:lnTo>
                  <a:pt x="240" y="164"/>
                </a:lnTo>
                <a:lnTo>
                  <a:pt x="237" y="164"/>
                </a:lnTo>
                <a:lnTo>
                  <a:pt x="240" y="162"/>
                </a:lnTo>
                <a:lnTo>
                  <a:pt x="240" y="159"/>
                </a:lnTo>
                <a:lnTo>
                  <a:pt x="242" y="154"/>
                </a:lnTo>
                <a:lnTo>
                  <a:pt x="242" y="152"/>
                </a:lnTo>
                <a:lnTo>
                  <a:pt x="242" y="150"/>
                </a:lnTo>
                <a:lnTo>
                  <a:pt x="240" y="147"/>
                </a:lnTo>
                <a:lnTo>
                  <a:pt x="240" y="143"/>
                </a:lnTo>
                <a:lnTo>
                  <a:pt x="240" y="140"/>
                </a:lnTo>
                <a:lnTo>
                  <a:pt x="240" y="138"/>
                </a:lnTo>
                <a:lnTo>
                  <a:pt x="240" y="136"/>
                </a:lnTo>
                <a:lnTo>
                  <a:pt x="240" y="136"/>
                </a:lnTo>
                <a:lnTo>
                  <a:pt x="240" y="133"/>
                </a:lnTo>
                <a:lnTo>
                  <a:pt x="240" y="131"/>
                </a:lnTo>
                <a:lnTo>
                  <a:pt x="240" y="131"/>
                </a:lnTo>
                <a:lnTo>
                  <a:pt x="242" y="128"/>
                </a:lnTo>
                <a:lnTo>
                  <a:pt x="242" y="126"/>
                </a:lnTo>
                <a:lnTo>
                  <a:pt x="242" y="124"/>
                </a:lnTo>
                <a:lnTo>
                  <a:pt x="240" y="124"/>
                </a:lnTo>
                <a:lnTo>
                  <a:pt x="235" y="114"/>
                </a:lnTo>
                <a:lnTo>
                  <a:pt x="233" y="112"/>
                </a:lnTo>
                <a:lnTo>
                  <a:pt x="233" y="109"/>
                </a:lnTo>
                <a:lnTo>
                  <a:pt x="230" y="107"/>
                </a:lnTo>
                <a:lnTo>
                  <a:pt x="230" y="105"/>
                </a:lnTo>
                <a:lnTo>
                  <a:pt x="233" y="102"/>
                </a:lnTo>
                <a:lnTo>
                  <a:pt x="233" y="100"/>
                </a:lnTo>
                <a:lnTo>
                  <a:pt x="233" y="100"/>
                </a:lnTo>
                <a:lnTo>
                  <a:pt x="228" y="93"/>
                </a:lnTo>
                <a:lnTo>
                  <a:pt x="214" y="74"/>
                </a:lnTo>
                <a:lnTo>
                  <a:pt x="216" y="67"/>
                </a:lnTo>
                <a:lnTo>
                  <a:pt x="218" y="64"/>
                </a:lnTo>
                <a:lnTo>
                  <a:pt x="221" y="60"/>
                </a:lnTo>
                <a:lnTo>
                  <a:pt x="223" y="57"/>
                </a:lnTo>
                <a:lnTo>
                  <a:pt x="223" y="50"/>
                </a:lnTo>
                <a:lnTo>
                  <a:pt x="225" y="41"/>
                </a:lnTo>
                <a:lnTo>
                  <a:pt x="228" y="36"/>
                </a:lnTo>
                <a:lnTo>
                  <a:pt x="228" y="31"/>
                </a:lnTo>
                <a:lnTo>
                  <a:pt x="230" y="31"/>
                </a:lnTo>
                <a:lnTo>
                  <a:pt x="233" y="29"/>
                </a:lnTo>
                <a:lnTo>
                  <a:pt x="235" y="24"/>
                </a:lnTo>
                <a:lnTo>
                  <a:pt x="235" y="19"/>
                </a:lnTo>
                <a:lnTo>
                  <a:pt x="235" y="17"/>
                </a:lnTo>
                <a:lnTo>
                  <a:pt x="237" y="15"/>
                </a:lnTo>
                <a:lnTo>
                  <a:pt x="240" y="15"/>
                </a:lnTo>
                <a:lnTo>
                  <a:pt x="240" y="17"/>
                </a:lnTo>
                <a:lnTo>
                  <a:pt x="242" y="19"/>
                </a:lnTo>
                <a:lnTo>
                  <a:pt x="244" y="22"/>
                </a:lnTo>
                <a:lnTo>
                  <a:pt x="247" y="22"/>
                </a:lnTo>
                <a:lnTo>
                  <a:pt x="249" y="19"/>
                </a:lnTo>
                <a:lnTo>
                  <a:pt x="259" y="10"/>
                </a:lnTo>
                <a:lnTo>
                  <a:pt x="261" y="8"/>
                </a:lnTo>
                <a:lnTo>
                  <a:pt x="263" y="8"/>
                </a:lnTo>
                <a:lnTo>
                  <a:pt x="263" y="8"/>
                </a:lnTo>
                <a:lnTo>
                  <a:pt x="266" y="8"/>
                </a:lnTo>
                <a:lnTo>
                  <a:pt x="268" y="8"/>
                </a:lnTo>
                <a:lnTo>
                  <a:pt x="275" y="3"/>
                </a:lnTo>
                <a:lnTo>
                  <a:pt x="275" y="3"/>
                </a:lnTo>
                <a:lnTo>
                  <a:pt x="278" y="0"/>
                </a:lnTo>
                <a:lnTo>
                  <a:pt x="280" y="0"/>
                </a:lnTo>
                <a:lnTo>
                  <a:pt x="282" y="0"/>
                </a:lnTo>
                <a:lnTo>
                  <a:pt x="282" y="3"/>
                </a:lnTo>
                <a:lnTo>
                  <a:pt x="282" y="3"/>
                </a:lnTo>
                <a:lnTo>
                  <a:pt x="285" y="5"/>
                </a:lnTo>
                <a:lnTo>
                  <a:pt x="285" y="10"/>
                </a:lnTo>
                <a:lnTo>
                  <a:pt x="294" y="29"/>
                </a:lnTo>
                <a:lnTo>
                  <a:pt x="299" y="34"/>
                </a:lnTo>
                <a:lnTo>
                  <a:pt x="301" y="34"/>
                </a:lnTo>
                <a:lnTo>
                  <a:pt x="304" y="34"/>
                </a:lnTo>
                <a:lnTo>
                  <a:pt x="304" y="31"/>
                </a:lnTo>
                <a:lnTo>
                  <a:pt x="306" y="31"/>
                </a:lnTo>
                <a:lnTo>
                  <a:pt x="311" y="31"/>
                </a:lnTo>
                <a:lnTo>
                  <a:pt x="313" y="31"/>
                </a:lnTo>
                <a:lnTo>
                  <a:pt x="316" y="29"/>
                </a:lnTo>
                <a:lnTo>
                  <a:pt x="316" y="29"/>
                </a:lnTo>
                <a:lnTo>
                  <a:pt x="316" y="27"/>
                </a:lnTo>
                <a:lnTo>
                  <a:pt x="316" y="24"/>
                </a:lnTo>
                <a:lnTo>
                  <a:pt x="316" y="22"/>
                </a:lnTo>
                <a:lnTo>
                  <a:pt x="318" y="22"/>
                </a:lnTo>
                <a:lnTo>
                  <a:pt x="318" y="19"/>
                </a:lnTo>
                <a:lnTo>
                  <a:pt x="320" y="19"/>
                </a:lnTo>
                <a:lnTo>
                  <a:pt x="323" y="19"/>
                </a:lnTo>
                <a:lnTo>
                  <a:pt x="325" y="19"/>
                </a:lnTo>
                <a:lnTo>
                  <a:pt x="327" y="22"/>
                </a:lnTo>
                <a:lnTo>
                  <a:pt x="327" y="24"/>
                </a:lnTo>
                <a:lnTo>
                  <a:pt x="330" y="24"/>
                </a:lnTo>
                <a:lnTo>
                  <a:pt x="327" y="27"/>
                </a:lnTo>
                <a:lnTo>
                  <a:pt x="327" y="27"/>
                </a:lnTo>
                <a:lnTo>
                  <a:pt x="327" y="29"/>
                </a:lnTo>
                <a:lnTo>
                  <a:pt x="327" y="29"/>
                </a:lnTo>
                <a:lnTo>
                  <a:pt x="327" y="31"/>
                </a:lnTo>
                <a:lnTo>
                  <a:pt x="337" y="31"/>
                </a:lnTo>
                <a:lnTo>
                  <a:pt x="339" y="34"/>
                </a:lnTo>
                <a:lnTo>
                  <a:pt x="342" y="34"/>
                </a:lnTo>
                <a:lnTo>
                  <a:pt x="346" y="38"/>
                </a:lnTo>
                <a:lnTo>
                  <a:pt x="351" y="43"/>
                </a:lnTo>
                <a:lnTo>
                  <a:pt x="353" y="45"/>
                </a:lnTo>
                <a:lnTo>
                  <a:pt x="356" y="45"/>
                </a:lnTo>
                <a:lnTo>
                  <a:pt x="356" y="45"/>
                </a:lnTo>
                <a:lnTo>
                  <a:pt x="358" y="48"/>
                </a:lnTo>
                <a:lnTo>
                  <a:pt x="358" y="48"/>
                </a:lnTo>
                <a:lnTo>
                  <a:pt x="361" y="48"/>
                </a:lnTo>
                <a:lnTo>
                  <a:pt x="363" y="50"/>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68" name="Google Shape;4495;p187">
            <a:extLst>
              <a:ext uri="{FF2B5EF4-FFF2-40B4-BE49-F238E27FC236}">
                <a16:creationId xmlns:a16="http://schemas.microsoft.com/office/drawing/2014/main" id="{0FEE29FB-42E9-BAF1-0DB0-FBE4F9C0228F}"/>
              </a:ext>
            </a:extLst>
          </p:cNvPr>
          <p:cNvSpPr/>
          <p:nvPr/>
        </p:nvSpPr>
        <p:spPr>
          <a:xfrm>
            <a:off x="8587330" y="2508900"/>
            <a:ext cx="672505" cy="538004"/>
          </a:xfrm>
          <a:custGeom>
            <a:avLst/>
            <a:gdLst/>
            <a:ahLst/>
            <a:cxnLst/>
            <a:rect l="l" t="t" r="r" b="b"/>
            <a:pathLst>
              <a:path w="350" h="280" extrusionOk="0">
                <a:moveTo>
                  <a:pt x="339" y="97"/>
                </a:moveTo>
                <a:lnTo>
                  <a:pt x="339" y="102"/>
                </a:lnTo>
                <a:lnTo>
                  <a:pt x="339" y="104"/>
                </a:lnTo>
                <a:lnTo>
                  <a:pt x="339" y="104"/>
                </a:lnTo>
                <a:lnTo>
                  <a:pt x="336" y="104"/>
                </a:lnTo>
                <a:lnTo>
                  <a:pt x="329" y="104"/>
                </a:lnTo>
                <a:lnTo>
                  <a:pt x="329" y="107"/>
                </a:lnTo>
                <a:lnTo>
                  <a:pt x="327" y="107"/>
                </a:lnTo>
                <a:lnTo>
                  <a:pt x="329" y="109"/>
                </a:lnTo>
                <a:lnTo>
                  <a:pt x="331" y="112"/>
                </a:lnTo>
                <a:lnTo>
                  <a:pt x="331" y="112"/>
                </a:lnTo>
                <a:lnTo>
                  <a:pt x="329" y="114"/>
                </a:lnTo>
                <a:lnTo>
                  <a:pt x="327" y="116"/>
                </a:lnTo>
                <a:lnTo>
                  <a:pt x="327" y="116"/>
                </a:lnTo>
                <a:lnTo>
                  <a:pt x="327" y="119"/>
                </a:lnTo>
                <a:lnTo>
                  <a:pt x="327" y="121"/>
                </a:lnTo>
                <a:lnTo>
                  <a:pt x="327" y="121"/>
                </a:lnTo>
                <a:lnTo>
                  <a:pt x="327" y="121"/>
                </a:lnTo>
                <a:lnTo>
                  <a:pt x="327" y="123"/>
                </a:lnTo>
                <a:lnTo>
                  <a:pt x="329" y="121"/>
                </a:lnTo>
                <a:lnTo>
                  <a:pt x="329" y="121"/>
                </a:lnTo>
                <a:lnTo>
                  <a:pt x="331" y="123"/>
                </a:lnTo>
                <a:lnTo>
                  <a:pt x="331" y="123"/>
                </a:lnTo>
                <a:lnTo>
                  <a:pt x="331" y="126"/>
                </a:lnTo>
                <a:lnTo>
                  <a:pt x="334" y="126"/>
                </a:lnTo>
                <a:lnTo>
                  <a:pt x="334" y="128"/>
                </a:lnTo>
                <a:lnTo>
                  <a:pt x="336" y="128"/>
                </a:lnTo>
                <a:lnTo>
                  <a:pt x="336" y="130"/>
                </a:lnTo>
                <a:lnTo>
                  <a:pt x="336" y="133"/>
                </a:lnTo>
                <a:lnTo>
                  <a:pt x="336" y="135"/>
                </a:lnTo>
                <a:lnTo>
                  <a:pt x="336" y="138"/>
                </a:lnTo>
                <a:lnTo>
                  <a:pt x="336" y="145"/>
                </a:lnTo>
                <a:lnTo>
                  <a:pt x="336" y="147"/>
                </a:lnTo>
                <a:lnTo>
                  <a:pt x="336" y="149"/>
                </a:lnTo>
                <a:lnTo>
                  <a:pt x="339" y="149"/>
                </a:lnTo>
                <a:lnTo>
                  <a:pt x="339" y="149"/>
                </a:lnTo>
                <a:lnTo>
                  <a:pt x="343" y="149"/>
                </a:lnTo>
                <a:lnTo>
                  <a:pt x="343" y="149"/>
                </a:lnTo>
                <a:lnTo>
                  <a:pt x="346" y="149"/>
                </a:lnTo>
                <a:lnTo>
                  <a:pt x="346" y="152"/>
                </a:lnTo>
                <a:lnTo>
                  <a:pt x="350" y="157"/>
                </a:lnTo>
                <a:lnTo>
                  <a:pt x="343" y="164"/>
                </a:lnTo>
                <a:lnTo>
                  <a:pt x="339" y="168"/>
                </a:lnTo>
                <a:lnTo>
                  <a:pt x="339" y="173"/>
                </a:lnTo>
                <a:lnTo>
                  <a:pt x="336" y="175"/>
                </a:lnTo>
                <a:lnTo>
                  <a:pt x="336" y="178"/>
                </a:lnTo>
                <a:lnTo>
                  <a:pt x="334" y="178"/>
                </a:lnTo>
                <a:lnTo>
                  <a:pt x="331" y="178"/>
                </a:lnTo>
                <a:lnTo>
                  <a:pt x="329" y="178"/>
                </a:lnTo>
                <a:lnTo>
                  <a:pt x="327" y="178"/>
                </a:lnTo>
                <a:lnTo>
                  <a:pt x="327" y="180"/>
                </a:lnTo>
                <a:lnTo>
                  <a:pt x="329" y="183"/>
                </a:lnTo>
                <a:lnTo>
                  <a:pt x="329" y="185"/>
                </a:lnTo>
                <a:lnTo>
                  <a:pt x="329" y="185"/>
                </a:lnTo>
                <a:lnTo>
                  <a:pt x="329" y="187"/>
                </a:lnTo>
                <a:lnTo>
                  <a:pt x="327" y="190"/>
                </a:lnTo>
                <a:lnTo>
                  <a:pt x="324" y="192"/>
                </a:lnTo>
                <a:lnTo>
                  <a:pt x="324" y="194"/>
                </a:lnTo>
                <a:lnTo>
                  <a:pt x="327" y="197"/>
                </a:lnTo>
                <a:lnTo>
                  <a:pt x="327" y="197"/>
                </a:lnTo>
                <a:lnTo>
                  <a:pt x="327" y="199"/>
                </a:lnTo>
                <a:lnTo>
                  <a:pt x="327" y="202"/>
                </a:lnTo>
                <a:lnTo>
                  <a:pt x="324" y="204"/>
                </a:lnTo>
                <a:lnTo>
                  <a:pt x="327" y="206"/>
                </a:lnTo>
                <a:lnTo>
                  <a:pt x="322" y="211"/>
                </a:lnTo>
                <a:lnTo>
                  <a:pt x="320" y="216"/>
                </a:lnTo>
                <a:lnTo>
                  <a:pt x="317" y="218"/>
                </a:lnTo>
                <a:lnTo>
                  <a:pt x="317" y="218"/>
                </a:lnTo>
                <a:lnTo>
                  <a:pt x="312" y="216"/>
                </a:lnTo>
                <a:lnTo>
                  <a:pt x="310" y="216"/>
                </a:lnTo>
                <a:lnTo>
                  <a:pt x="294" y="218"/>
                </a:lnTo>
                <a:lnTo>
                  <a:pt x="291" y="218"/>
                </a:lnTo>
                <a:lnTo>
                  <a:pt x="289" y="218"/>
                </a:lnTo>
                <a:lnTo>
                  <a:pt x="282" y="218"/>
                </a:lnTo>
                <a:lnTo>
                  <a:pt x="279" y="218"/>
                </a:lnTo>
                <a:lnTo>
                  <a:pt x="279" y="218"/>
                </a:lnTo>
                <a:lnTo>
                  <a:pt x="277" y="218"/>
                </a:lnTo>
                <a:lnTo>
                  <a:pt x="277" y="221"/>
                </a:lnTo>
                <a:lnTo>
                  <a:pt x="275" y="221"/>
                </a:lnTo>
                <a:lnTo>
                  <a:pt x="267" y="221"/>
                </a:lnTo>
                <a:lnTo>
                  <a:pt x="265" y="221"/>
                </a:lnTo>
                <a:lnTo>
                  <a:pt x="265" y="223"/>
                </a:lnTo>
                <a:lnTo>
                  <a:pt x="265" y="223"/>
                </a:lnTo>
                <a:lnTo>
                  <a:pt x="265" y="225"/>
                </a:lnTo>
                <a:lnTo>
                  <a:pt x="263" y="228"/>
                </a:lnTo>
                <a:lnTo>
                  <a:pt x="263" y="230"/>
                </a:lnTo>
                <a:lnTo>
                  <a:pt x="263" y="230"/>
                </a:lnTo>
                <a:lnTo>
                  <a:pt x="263" y="232"/>
                </a:lnTo>
                <a:lnTo>
                  <a:pt x="263" y="235"/>
                </a:lnTo>
                <a:lnTo>
                  <a:pt x="263" y="235"/>
                </a:lnTo>
                <a:lnTo>
                  <a:pt x="263" y="237"/>
                </a:lnTo>
                <a:lnTo>
                  <a:pt x="263" y="239"/>
                </a:lnTo>
                <a:lnTo>
                  <a:pt x="263" y="239"/>
                </a:lnTo>
                <a:lnTo>
                  <a:pt x="265" y="242"/>
                </a:lnTo>
                <a:lnTo>
                  <a:pt x="265" y="244"/>
                </a:lnTo>
                <a:lnTo>
                  <a:pt x="265" y="244"/>
                </a:lnTo>
                <a:lnTo>
                  <a:pt x="263" y="247"/>
                </a:lnTo>
                <a:lnTo>
                  <a:pt x="263" y="249"/>
                </a:lnTo>
                <a:lnTo>
                  <a:pt x="263" y="249"/>
                </a:lnTo>
                <a:lnTo>
                  <a:pt x="260" y="251"/>
                </a:lnTo>
                <a:lnTo>
                  <a:pt x="260" y="254"/>
                </a:lnTo>
                <a:lnTo>
                  <a:pt x="258" y="256"/>
                </a:lnTo>
                <a:lnTo>
                  <a:pt x="253" y="258"/>
                </a:lnTo>
                <a:lnTo>
                  <a:pt x="251" y="258"/>
                </a:lnTo>
                <a:lnTo>
                  <a:pt x="251" y="261"/>
                </a:lnTo>
                <a:lnTo>
                  <a:pt x="248" y="263"/>
                </a:lnTo>
                <a:lnTo>
                  <a:pt x="248" y="266"/>
                </a:lnTo>
                <a:lnTo>
                  <a:pt x="248" y="268"/>
                </a:lnTo>
                <a:lnTo>
                  <a:pt x="246" y="273"/>
                </a:lnTo>
                <a:lnTo>
                  <a:pt x="230" y="277"/>
                </a:lnTo>
                <a:lnTo>
                  <a:pt x="227" y="277"/>
                </a:lnTo>
                <a:lnTo>
                  <a:pt x="225" y="277"/>
                </a:lnTo>
                <a:lnTo>
                  <a:pt x="225" y="275"/>
                </a:lnTo>
                <a:lnTo>
                  <a:pt x="227" y="275"/>
                </a:lnTo>
                <a:lnTo>
                  <a:pt x="227" y="273"/>
                </a:lnTo>
                <a:lnTo>
                  <a:pt x="227" y="270"/>
                </a:lnTo>
                <a:lnTo>
                  <a:pt x="225" y="270"/>
                </a:lnTo>
                <a:lnTo>
                  <a:pt x="220" y="270"/>
                </a:lnTo>
                <a:lnTo>
                  <a:pt x="218" y="273"/>
                </a:lnTo>
                <a:lnTo>
                  <a:pt x="215" y="273"/>
                </a:lnTo>
                <a:lnTo>
                  <a:pt x="215" y="275"/>
                </a:lnTo>
                <a:lnTo>
                  <a:pt x="213" y="277"/>
                </a:lnTo>
                <a:lnTo>
                  <a:pt x="208" y="280"/>
                </a:lnTo>
                <a:lnTo>
                  <a:pt x="206" y="280"/>
                </a:lnTo>
                <a:lnTo>
                  <a:pt x="184" y="277"/>
                </a:lnTo>
                <a:lnTo>
                  <a:pt x="182" y="277"/>
                </a:lnTo>
                <a:lnTo>
                  <a:pt x="175" y="280"/>
                </a:lnTo>
                <a:lnTo>
                  <a:pt x="173" y="280"/>
                </a:lnTo>
                <a:lnTo>
                  <a:pt x="170" y="280"/>
                </a:lnTo>
                <a:lnTo>
                  <a:pt x="168" y="277"/>
                </a:lnTo>
                <a:lnTo>
                  <a:pt x="168" y="277"/>
                </a:lnTo>
                <a:lnTo>
                  <a:pt x="168" y="275"/>
                </a:lnTo>
                <a:lnTo>
                  <a:pt x="168" y="275"/>
                </a:lnTo>
                <a:lnTo>
                  <a:pt x="168" y="273"/>
                </a:lnTo>
                <a:lnTo>
                  <a:pt x="170" y="273"/>
                </a:lnTo>
                <a:lnTo>
                  <a:pt x="170" y="270"/>
                </a:lnTo>
                <a:lnTo>
                  <a:pt x="175" y="273"/>
                </a:lnTo>
                <a:lnTo>
                  <a:pt x="177" y="273"/>
                </a:lnTo>
                <a:lnTo>
                  <a:pt x="177" y="270"/>
                </a:lnTo>
                <a:lnTo>
                  <a:pt x="177" y="270"/>
                </a:lnTo>
                <a:lnTo>
                  <a:pt x="177" y="268"/>
                </a:lnTo>
                <a:lnTo>
                  <a:pt x="175" y="266"/>
                </a:lnTo>
                <a:lnTo>
                  <a:pt x="175" y="266"/>
                </a:lnTo>
                <a:lnTo>
                  <a:pt x="175" y="266"/>
                </a:lnTo>
                <a:lnTo>
                  <a:pt x="177" y="263"/>
                </a:lnTo>
                <a:lnTo>
                  <a:pt x="177" y="261"/>
                </a:lnTo>
                <a:lnTo>
                  <a:pt x="177" y="258"/>
                </a:lnTo>
                <a:lnTo>
                  <a:pt x="177" y="256"/>
                </a:lnTo>
                <a:lnTo>
                  <a:pt x="175" y="254"/>
                </a:lnTo>
                <a:lnTo>
                  <a:pt x="166" y="249"/>
                </a:lnTo>
                <a:lnTo>
                  <a:pt x="166" y="247"/>
                </a:lnTo>
                <a:lnTo>
                  <a:pt x="166" y="247"/>
                </a:lnTo>
                <a:lnTo>
                  <a:pt x="163" y="237"/>
                </a:lnTo>
                <a:lnTo>
                  <a:pt x="161" y="235"/>
                </a:lnTo>
                <a:lnTo>
                  <a:pt x="158" y="232"/>
                </a:lnTo>
                <a:lnTo>
                  <a:pt x="154" y="232"/>
                </a:lnTo>
                <a:lnTo>
                  <a:pt x="144" y="228"/>
                </a:lnTo>
                <a:lnTo>
                  <a:pt x="144" y="228"/>
                </a:lnTo>
                <a:lnTo>
                  <a:pt x="142" y="230"/>
                </a:lnTo>
                <a:lnTo>
                  <a:pt x="142" y="232"/>
                </a:lnTo>
                <a:lnTo>
                  <a:pt x="139" y="232"/>
                </a:lnTo>
                <a:lnTo>
                  <a:pt x="135" y="235"/>
                </a:lnTo>
                <a:lnTo>
                  <a:pt x="132" y="232"/>
                </a:lnTo>
                <a:lnTo>
                  <a:pt x="132" y="232"/>
                </a:lnTo>
                <a:lnTo>
                  <a:pt x="132" y="230"/>
                </a:lnTo>
                <a:lnTo>
                  <a:pt x="130" y="230"/>
                </a:lnTo>
                <a:lnTo>
                  <a:pt x="130" y="228"/>
                </a:lnTo>
                <a:lnTo>
                  <a:pt x="128" y="225"/>
                </a:lnTo>
                <a:lnTo>
                  <a:pt x="125" y="225"/>
                </a:lnTo>
                <a:lnTo>
                  <a:pt x="125" y="228"/>
                </a:lnTo>
                <a:lnTo>
                  <a:pt x="123" y="230"/>
                </a:lnTo>
                <a:lnTo>
                  <a:pt x="123" y="232"/>
                </a:lnTo>
                <a:lnTo>
                  <a:pt x="121" y="232"/>
                </a:lnTo>
                <a:lnTo>
                  <a:pt x="116" y="235"/>
                </a:lnTo>
                <a:lnTo>
                  <a:pt x="90" y="242"/>
                </a:lnTo>
                <a:lnTo>
                  <a:pt x="87" y="239"/>
                </a:lnTo>
                <a:lnTo>
                  <a:pt x="87" y="237"/>
                </a:lnTo>
                <a:lnTo>
                  <a:pt x="87" y="237"/>
                </a:lnTo>
                <a:lnTo>
                  <a:pt x="87" y="235"/>
                </a:lnTo>
                <a:lnTo>
                  <a:pt x="90" y="235"/>
                </a:lnTo>
                <a:lnTo>
                  <a:pt x="92" y="230"/>
                </a:lnTo>
                <a:lnTo>
                  <a:pt x="92" y="230"/>
                </a:lnTo>
                <a:lnTo>
                  <a:pt x="92" y="228"/>
                </a:lnTo>
                <a:lnTo>
                  <a:pt x="90" y="228"/>
                </a:lnTo>
                <a:lnTo>
                  <a:pt x="87" y="223"/>
                </a:lnTo>
                <a:lnTo>
                  <a:pt x="87" y="221"/>
                </a:lnTo>
                <a:lnTo>
                  <a:pt x="85" y="216"/>
                </a:lnTo>
                <a:lnTo>
                  <a:pt x="85" y="211"/>
                </a:lnTo>
                <a:lnTo>
                  <a:pt x="83" y="211"/>
                </a:lnTo>
                <a:lnTo>
                  <a:pt x="80" y="209"/>
                </a:lnTo>
                <a:lnTo>
                  <a:pt x="80" y="206"/>
                </a:lnTo>
                <a:lnTo>
                  <a:pt x="78" y="204"/>
                </a:lnTo>
                <a:lnTo>
                  <a:pt x="78" y="199"/>
                </a:lnTo>
                <a:lnTo>
                  <a:pt x="78" y="199"/>
                </a:lnTo>
                <a:lnTo>
                  <a:pt x="71" y="199"/>
                </a:lnTo>
                <a:lnTo>
                  <a:pt x="68" y="197"/>
                </a:lnTo>
                <a:lnTo>
                  <a:pt x="59" y="194"/>
                </a:lnTo>
                <a:lnTo>
                  <a:pt x="57" y="192"/>
                </a:lnTo>
                <a:lnTo>
                  <a:pt x="54" y="190"/>
                </a:lnTo>
                <a:lnTo>
                  <a:pt x="52" y="185"/>
                </a:lnTo>
                <a:lnTo>
                  <a:pt x="52" y="185"/>
                </a:lnTo>
                <a:lnTo>
                  <a:pt x="52" y="183"/>
                </a:lnTo>
                <a:lnTo>
                  <a:pt x="54" y="180"/>
                </a:lnTo>
                <a:lnTo>
                  <a:pt x="54" y="178"/>
                </a:lnTo>
                <a:lnTo>
                  <a:pt x="52" y="175"/>
                </a:lnTo>
                <a:lnTo>
                  <a:pt x="52" y="173"/>
                </a:lnTo>
                <a:lnTo>
                  <a:pt x="52" y="173"/>
                </a:lnTo>
                <a:lnTo>
                  <a:pt x="49" y="171"/>
                </a:lnTo>
                <a:lnTo>
                  <a:pt x="47" y="168"/>
                </a:lnTo>
                <a:lnTo>
                  <a:pt x="45" y="166"/>
                </a:lnTo>
                <a:lnTo>
                  <a:pt x="45" y="164"/>
                </a:lnTo>
                <a:lnTo>
                  <a:pt x="42" y="164"/>
                </a:lnTo>
                <a:lnTo>
                  <a:pt x="42" y="159"/>
                </a:lnTo>
                <a:lnTo>
                  <a:pt x="42" y="157"/>
                </a:lnTo>
                <a:lnTo>
                  <a:pt x="40" y="154"/>
                </a:lnTo>
                <a:lnTo>
                  <a:pt x="30" y="149"/>
                </a:lnTo>
                <a:lnTo>
                  <a:pt x="28" y="147"/>
                </a:lnTo>
                <a:lnTo>
                  <a:pt x="28" y="145"/>
                </a:lnTo>
                <a:lnTo>
                  <a:pt x="26" y="140"/>
                </a:lnTo>
                <a:lnTo>
                  <a:pt x="23" y="138"/>
                </a:lnTo>
                <a:lnTo>
                  <a:pt x="21" y="138"/>
                </a:lnTo>
                <a:lnTo>
                  <a:pt x="21" y="135"/>
                </a:lnTo>
                <a:lnTo>
                  <a:pt x="21" y="133"/>
                </a:lnTo>
                <a:lnTo>
                  <a:pt x="21" y="133"/>
                </a:lnTo>
                <a:lnTo>
                  <a:pt x="23" y="130"/>
                </a:lnTo>
                <a:lnTo>
                  <a:pt x="26" y="128"/>
                </a:lnTo>
                <a:lnTo>
                  <a:pt x="26" y="126"/>
                </a:lnTo>
                <a:lnTo>
                  <a:pt x="26" y="123"/>
                </a:lnTo>
                <a:lnTo>
                  <a:pt x="26" y="123"/>
                </a:lnTo>
                <a:lnTo>
                  <a:pt x="26" y="121"/>
                </a:lnTo>
                <a:lnTo>
                  <a:pt x="21" y="119"/>
                </a:lnTo>
                <a:lnTo>
                  <a:pt x="21" y="119"/>
                </a:lnTo>
                <a:lnTo>
                  <a:pt x="21" y="116"/>
                </a:lnTo>
                <a:lnTo>
                  <a:pt x="19" y="114"/>
                </a:lnTo>
                <a:lnTo>
                  <a:pt x="19" y="112"/>
                </a:lnTo>
                <a:lnTo>
                  <a:pt x="21" y="112"/>
                </a:lnTo>
                <a:lnTo>
                  <a:pt x="21" y="109"/>
                </a:lnTo>
                <a:lnTo>
                  <a:pt x="21" y="107"/>
                </a:lnTo>
                <a:lnTo>
                  <a:pt x="21" y="104"/>
                </a:lnTo>
                <a:lnTo>
                  <a:pt x="21" y="102"/>
                </a:lnTo>
                <a:lnTo>
                  <a:pt x="21" y="97"/>
                </a:lnTo>
                <a:lnTo>
                  <a:pt x="19" y="95"/>
                </a:lnTo>
                <a:lnTo>
                  <a:pt x="16" y="93"/>
                </a:lnTo>
                <a:lnTo>
                  <a:pt x="7" y="74"/>
                </a:lnTo>
                <a:lnTo>
                  <a:pt x="7" y="71"/>
                </a:lnTo>
                <a:lnTo>
                  <a:pt x="7" y="69"/>
                </a:lnTo>
                <a:lnTo>
                  <a:pt x="7" y="66"/>
                </a:lnTo>
                <a:lnTo>
                  <a:pt x="7" y="66"/>
                </a:lnTo>
                <a:lnTo>
                  <a:pt x="7" y="64"/>
                </a:lnTo>
                <a:lnTo>
                  <a:pt x="4" y="64"/>
                </a:lnTo>
                <a:lnTo>
                  <a:pt x="2" y="64"/>
                </a:lnTo>
                <a:lnTo>
                  <a:pt x="2" y="64"/>
                </a:lnTo>
                <a:lnTo>
                  <a:pt x="0" y="62"/>
                </a:lnTo>
                <a:lnTo>
                  <a:pt x="0" y="62"/>
                </a:lnTo>
                <a:lnTo>
                  <a:pt x="0" y="59"/>
                </a:lnTo>
                <a:lnTo>
                  <a:pt x="2" y="57"/>
                </a:lnTo>
                <a:lnTo>
                  <a:pt x="2" y="57"/>
                </a:lnTo>
                <a:lnTo>
                  <a:pt x="2" y="55"/>
                </a:lnTo>
                <a:lnTo>
                  <a:pt x="0" y="52"/>
                </a:lnTo>
                <a:lnTo>
                  <a:pt x="0" y="50"/>
                </a:lnTo>
                <a:lnTo>
                  <a:pt x="0" y="48"/>
                </a:lnTo>
                <a:lnTo>
                  <a:pt x="2" y="45"/>
                </a:lnTo>
                <a:lnTo>
                  <a:pt x="23" y="40"/>
                </a:lnTo>
                <a:lnTo>
                  <a:pt x="28" y="38"/>
                </a:lnTo>
                <a:lnTo>
                  <a:pt x="38" y="10"/>
                </a:lnTo>
                <a:lnTo>
                  <a:pt x="42" y="0"/>
                </a:lnTo>
                <a:lnTo>
                  <a:pt x="45" y="3"/>
                </a:lnTo>
                <a:lnTo>
                  <a:pt x="45" y="5"/>
                </a:lnTo>
                <a:lnTo>
                  <a:pt x="45" y="7"/>
                </a:lnTo>
                <a:lnTo>
                  <a:pt x="47" y="10"/>
                </a:lnTo>
                <a:lnTo>
                  <a:pt x="49" y="10"/>
                </a:lnTo>
                <a:lnTo>
                  <a:pt x="49" y="12"/>
                </a:lnTo>
                <a:lnTo>
                  <a:pt x="52" y="12"/>
                </a:lnTo>
                <a:lnTo>
                  <a:pt x="57" y="12"/>
                </a:lnTo>
                <a:lnTo>
                  <a:pt x="66" y="14"/>
                </a:lnTo>
                <a:lnTo>
                  <a:pt x="71" y="14"/>
                </a:lnTo>
                <a:lnTo>
                  <a:pt x="73" y="17"/>
                </a:lnTo>
                <a:lnTo>
                  <a:pt x="80" y="14"/>
                </a:lnTo>
                <a:lnTo>
                  <a:pt x="87" y="14"/>
                </a:lnTo>
                <a:lnTo>
                  <a:pt x="90" y="14"/>
                </a:lnTo>
                <a:lnTo>
                  <a:pt x="92" y="12"/>
                </a:lnTo>
                <a:lnTo>
                  <a:pt x="99" y="7"/>
                </a:lnTo>
                <a:lnTo>
                  <a:pt x="102" y="5"/>
                </a:lnTo>
                <a:lnTo>
                  <a:pt x="104" y="5"/>
                </a:lnTo>
                <a:lnTo>
                  <a:pt x="106" y="5"/>
                </a:lnTo>
                <a:lnTo>
                  <a:pt x="106" y="7"/>
                </a:lnTo>
                <a:lnTo>
                  <a:pt x="109" y="7"/>
                </a:lnTo>
                <a:lnTo>
                  <a:pt x="111" y="10"/>
                </a:lnTo>
                <a:lnTo>
                  <a:pt x="116" y="12"/>
                </a:lnTo>
                <a:lnTo>
                  <a:pt x="118" y="12"/>
                </a:lnTo>
                <a:lnTo>
                  <a:pt x="121" y="12"/>
                </a:lnTo>
                <a:lnTo>
                  <a:pt x="132" y="17"/>
                </a:lnTo>
                <a:lnTo>
                  <a:pt x="135" y="17"/>
                </a:lnTo>
                <a:lnTo>
                  <a:pt x="137" y="17"/>
                </a:lnTo>
                <a:lnTo>
                  <a:pt x="142" y="14"/>
                </a:lnTo>
                <a:lnTo>
                  <a:pt x="147" y="12"/>
                </a:lnTo>
                <a:lnTo>
                  <a:pt x="149" y="14"/>
                </a:lnTo>
                <a:lnTo>
                  <a:pt x="177" y="31"/>
                </a:lnTo>
                <a:lnTo>
                  <a:pt x="180" y="31"/>
                </a:lnTo>
                <a:lnTo>
                  <a:pt x="182" y="29"/>
                </a:lnTo>
                <a:lnTo>
                  <a:pt x="184" y="29"/>
                </a:lnTo>
                <a:lnTo>
                  <a:pt x="184" y="31"/>
                </a:lnTo>
                <a:lnTo>
                  <a:pt x="184" y="31"/>
                </a:lnTo>
                <a:lnTo>
                  <a:pt x="187" y="33"/>
                </a:lnTo>
                <a:lnTo>
                  <a:pt x="189" y="38"/>
                </a:lnTo>
                <a:lnTo>
                  <a:pt x="196" y="33"/>
                </a:lnTo>
                <a:lnTo>
                  <a:pt x="201" y="36"/>
                </a:lnTo>
                <a:lnTo>
                  <a:pt x="203" y="38"/>
                </a:lnTo>
                <a:lnTo>
                  <a:pt x="206" y="40"/>
                </a:lnTo>
                <a:lnTo>
                  <a:pt x="208" y="40"/>
                </a:lnTo>
                <a:lnTo>
                  <a:pt x="211" y="38"/>
                </a:lnTo>
                <a:lnTo>
                  <a:pt x="213" y="38"/>
                </a:lnTo>
                <a:lnTo>
                  <a:pt x="215" y="40"/>
                </a:lnTo>
                <a:lnTo>
                  <a:pt x="215" y="40"/>
                </a:lnTo>
                <a:lnTo>
                  <a:pt x="218" y="40"/>
                </a:lnTo>
                <a:lnTo>
                  <a:pt x="218" y="40"/>
                </a:lnTo>
                <a:lnTo>
                  <a:pt x="220" y="40"/>
                </a:lnTo>
                <a:lnTo>
                  <a:pt x="220" y="40"/>
                </a:lnTo>
                <a:lnTo>
                  <a:pt x="222" y="38"/>
                </a:lnTo>
                <a:lnTo>
                  <a:pt x="225" y="38"/>
                </a:lnTo>
                <a:lnTo>
                  <a:pt x="225" y="36"/>
                </a:lnTo>
                <a:lnTo>
                  <a:pt x="227" y="36"/>
                </a:lnTo>
                <a:lnTo>
                  <a:pt x="237" y="40"/>
                </a:lnTo>
                <a:lnTo>
                  <a:pt x="248" y="38"/>
                </a:lnTo>
                <a:lnTo>
                  <a:pt x="251" y="36"/>
                </a:lnTo>
                <a:lnTo>
                  <a:pt x="253" y="36"/>
                </a:lnTo>
                <a:lnTo>
                  <a:pt x="256" y="38"/>
                </a:lnTo>
                <a:lnTo>
                  <a:pt x="258" y="38"/>
                </a:lnTo>
                <a:lnTo>
                  <a:pt x="260" y="36"/>
                </a:lnTo>
                <a:lnTo>
                  <a:pt x="263" y="36"/>
                </a:lnTo>
                <a:lnTo>
                  <a:pt x="265" y="36"/>
                </a:lnTo>
                <a:lnTo>
                  <a:pt x="267" y="36"/>
                </a:lnTo>
                <a:lnTo>
                  <a:pt x="270" y="33"/>
                </a:lnTo>
                <a:lnTo>
                  <a:pt x="272" y="31"/>
                </a:lnTo>
                <a:lnTo>
                  <a:pt x="284" y="36"/>
                </a:lnTo>
                <a:lnTo>
                  <a:pt x="284" y="36"/>
                </a:lnTo>
                <a:lnTo>
                  <a:pt x="286" y="38"/>
                </a:lnTo>
                <a:lnTo>
                  <a:pt x="289" y="45"/>
                </a:lnTo>
                <a:lnTo>
                  <a:pt x="289" y="48"/>
                </a:lnTo>
                <a:lnTo>
                  <a:pt x="289" y="50"/>
                </a:lnTo>
                <a:lnTo>
                  <a:pt x="289" y="52"/>
                </a:lnTo>
                <a:lnTo>
                  <a:pt x="286" y="52"/>
                </a:lnTo>
                <a:lnTo>
                  <a:pt x="286" y="55"/>
                </a:lnTo>
                <a:lnTo>
                  <a:pt x="289" y="57"/>
                </a:lnTo>
                <a:lnTo>
                  <a:pt x="289" y="57"/>
                </a:lnTo>
                <a:lnTo>
                  <a:pt x="312" y="78"/>
                </a:lnTo>
                <a:lnTo>
                  <a:pt x="315" y="81"/>
                </a:lnTo>
                <a:lnTo>
                  <a:pt x="317" y="78"/>
                </a:lnTo>
                <a:lnTo>
                  <a:pt x="320" y="78"/>
                </a:lnTo>
                <a:lnTo>
                  <a:pt x="320" y="78"/>
                </a:lnTo>
                <a:lnTo>
                  <a:pt x="322" y="81"/>
                </a:lnTo>
                <a:lnTo>
                  <a:pt x="322" y="83"/>
                </a:lnTo>
                <a:lnTo>
                  <a:pt x="322" y="88"/>
                </a:lnTo>
                <a:lnTo>
                  <a:pt x="322" y="90"/>
                </a:lnTo>
                <a:lnTo>
                  <a:pt x="324" y="93"/>
                </a:lnTo>
                <a:lnTo>
                  <a:pt x="329" y="95"/>
                </a:lnTo>
                <a:lnTo>
                  <a:pt x="331" y="97"/>
                </a:lnTo>
                <a:lnTo>
                  <a:pt x="334" y="97"/>
                </a:lnTo>
                <a:lnTo>
                  <a:pt x="339" y="97"/>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69" name="Google Shape;4496;p187">
            <a:extLst>
              <a:ext uri="{FF2B5EF4-FFF2-40B4-BE49-F238E27FC236}">
                <a16:creationId xmlns:a16="http://schemas.microsoft.com/office/drawing/2014/main" id="{174D84D4-1F5A-CC27-7E22-B729D058A0C9}"/>
              </a:ext>
            </a:extLst>
          </p:cNvPr>
          <p:cNvSpPr/>
          <p:nvPr/>
        </p:nvSpPr>
        <p:spPr>
          <a:xfrm>
            <a:off x="9811289" y="3100705"/>
            <a:ext cx="611020" cy="824299"/>
          </a:xfrm>
          <a:custGeom>
            <a:avLst/>
            <a:gdLst/>
            <a:ahLst/>
            <a:cxnLst/>
            <a:rect l="l" t="t" r="r" b="b"/>
            <a:pathLst>
              <a:path w="318" h="429" extrusionOk="0">
                <a:moveTo>
                  <a:pt x="161" y="17"/>
                </a:moveTo>
                <a:lnTo>
                  <a:pt x="164" y="19"/>
                </a:lnTo>
                <a:lnTo>
                  <a:pt x="166" y="19"/>
                </a:lnTo>
                <a:lnTo>
                  <a:pt x="171" y="19"/>
                </a:lnTo>
                <a:lnTo>
                  <a:pt x="173" y="19"/>
                </a:lnTo>
                <a:lnTo>
                  <a:pt x="173" y="17"/>
                </a:lnTo>
                <a:lnTo>
                  <a:pt x="176" y="17"/>
                </a:lnTo>
                <a:lnTo>
                  <a:pt x="178" y="14"/>
                </a:lnTo>
                <a:lnTo>
                  <a:pt x="187" y="14"/>
                </a:lnTo>
                <a:lnTo>
                  <a:pt x="195" y="17"/>
                </a:lnTo>
                <a:lnTo>
                  <a:pt x="209" y="26"/>
                </a:lnTo>
                <a:lnTo>
                  <a:pt x="209" y="26"/>
                </a:lnTo>
                <a:lnTo>
                  <a:pt x="211" y="26"/>
                </a:lnTo>
                <a:lnTo>
                  <a:pt x="216" y="26"/>
                </a:lnTo>
                <a:lnTo>
                  <a:pt x="218" y="26"/>
                </a:lnTo>
                <a:lnTo>
                  <a:pt x="221" y="26"/>
                </a:lnTo>
                <a:lnTo>
                  <a:pt x="221" y="26"/>
                </a:lnTo>
                <a:lnTo>
                  <a:pt x="223" y="24"/>
                </a:lnTo>
                <a:lnTo>
                  <a:pt x="223" y="21"/>
                </a:lnTo>
                <a:lnTo>
                  <a:pt x="225" y="19"/>
                </a:lnTo>
                <a:lnTo>
                  <a:pt x="225" y="19"/>
                </a:lnTo>
                <a:lnTo>
                  <a:pt x="228" y="17"/>
                </a:lnTo>
                <a:lnTo>
                  <a:pt x="230" y="17"/>
                </a:lnTo>
                <a:lnTo>
                  <a:pt x="232" y="19"/>
                </a:lnTo>
                <a:lnTo>
                  <a:pt x="235" y="21"/>
                </a:lnTo>
                <a:lnTo>
                  <a:pt x="237" y="26"/>
                </a:lnTo>
                <a:lnTo>
                  <a:pt x="240" y="29"/>
                </a:lnTo>
                <a:lnTo>
                  <a:pt x="242" y="31"/>
                </a:lnTo>
                <a:lnTo>
                  <a:pt x="247" y="31"/>
                </a:lnTo>
                <a:lnTo>
                  <a:pt x="249" y="33"/>
                </a:lnTo>
                <a:lnTo>
                  <a:pt x="251" y="36"/>
                </a:lnTo>
                <a:lnTo>
                  <a:pt x="266" y="48"/>
                </a:lnTo>
                <a:lnTo>
                  <a:pt x="270" y="48"/>
                </a:lnTo>
                <a:lnTo>
                  <a:pt x="270" y="52"/>
                </a:lnTo>
                <a:lnTo>
                  <a:pt x="270" y="52"/>
                </a:lnTo>
                <a:lnTo>
                  <a:pt x="273" y="55"/>
                </a:lnTo>
                <a:lnTo>
                  <a:pt x="296" y="69"/>
                </a:lnTo>
                <a:lnTo>
                  <a:pt x="299" y="71"/>
                </a:lnTo>
                <a:lnTo>
                  <a:pt x="301" y="74"/>
                </a:lnTo>
                <a:lnTo>
                  <a:pt x="301" y="76"/>
                </a:lnTo>
                <a:lnTo>
                  <a:pt x="301" y="83"/>
                </a:lnTo>
                <a:lnTo>
                  <a:pt x="301" y="83"/>
                </a:lnTo>
                <a:lnTo>
                  <a:pt x="301" y="85"/>
                </a:lnTo>
                <a:lnTo>
                  <a:pt x="301" y="88"/>
                </a:lnTo>
                <a:lnTo>
                  <a:pt x="301" y="88"/>
                </a:lnTo>
                <a:lnTo>
                  <a:pt x="301" y="90"/>
                </a:lnTo>
                <a:lnTo>
                  <a:pt x="299" y="93"/>
                </a:lnTo>
                <a:lnTo>
                  <a:pt x="296" y="95"/>
                </a:lnTo>
                <a:lnTo>
                  <a:pt x="296" y="97"/>
                </a:lnTo>
                <a:lnTo>
                  <a:pt x="296" y="97"/>
                </a:lnTo>
                <a:lnTo>
                  <a:pt x="296" y="100"/>
                </a:lnTo>
                <a:lnTo>
                  <a:pt x="296" y="102"/>
                </a:lnTo>
                <a:lnTo>
                  <a:pt x="299" y="102"/>
                </a:lnTo>
                <a:lnTo>
                  <a:pt x="299" y="102"/>
                </a:lnTo>
                <a:lnTo>
                  <a:pt x="301" y="102"/>
                </a:lnTo>
                <a:lnTo>
                  <a:pt x="304" y="102"/>
                </a:lnTo>
                <a:lnTo>
                  <a:pt x="306" y="104"/>
                </a:lnTo>
                <a:lnTo>
                  <a:pt x="315" y="114"/>
                </a:lnTo>
                <a:lnTo>
                  <a:pt x="315" y="116"/>
                </a:lnTo>
                <a:lnTo>
                  <a:pt x="318" y="119"/>
                </a:lnTo>
                <a:lnTo>
                  <a:pt x="318" y="121"/>
                </a:lnTo>
                <a:lnTo>
                  <a:pt x="318" y="121"/>
                </a:lnTo>
                <a:lnTo>
                  <a:pt x="318" y="123"/>
                </a:lnTo>
                <a:lnTo>
                  <a:pt x="318" y="126"/>
                </a:lnTo>
                <a:lnTo>
                  <a:pt x="318" y="126"/>
                </a:lnTo>
                <a:lnTo>
                  <a:pt x="315" y="130"/>
                </a:lnTo>
                <a:lnTo>
                  <a:pt x="315" y="130"/>
                </a:lnTo>
                <a:lnTo>
                  <a:pt x="315" y="130"/>
                </a:lnTo>
                <a:lnTo>
                  <a:pt x="313" y="128"/>
                </a:lnTo>
                <a:lnTo>
                  <a:pt x="311" y="128"/>
                </a:lnTo>
                <a:lnTo>
                  <a:pt x="301" y="128"/>
                </a:lnTo>
                <a:lnTo>
                  <a:pt x="296" y="128"/>
                </a:lnTo>
                <a:lnTo>
                  <a:pt x="296" y="128"/>
                </a:lnTo>
                <a:lnTo>
                  <a:pt x="294" y="126"/>
                </a:lnTo>
                <a:lnTo>
                  <a:pt x="292" y="128"/>
                </a:lnTo>
                <a:lnTo>
                  <a:pt x="292" y="128"/>
                </a:lnTo>
                <a:lnTo>
                  <a:pt x="287" y="128"/>
                </a:lnTo>
                <a:lnTo>
                  <a:pt x="287" y="133"/>
                </a:lnTo>
                <a:lnTo>
                  <a:pt x="289" y="135"/>
                </a:lnTo>
                <a:lnTo>
                  <a:pt x="292" y="138"/>
                </a:lnTo>
                <a:lnTo>
                  <a:pt x="289" y="140"/>
                </a:lnTo>
                <a:lnTo>
                  <a:pt x="287" y="142"/>
                </a:lnTo>
                <a:lnTo>
                  <a:pt x="285" y="145"/>
                </a:lnTo>
                <a:lnTo>
                  <a:pt x="280" y="145"/>
                </a:lnTo>
                <a:lnTo>
                  <a:pt x="280" y="149"/>
                </a:lnTo>
                <a:lnTo>
                  <a:pt x="275" y="152"/>
                </a:lnTo>
                <a:lnTo>
                  <a:pt x="273" y="157"/>
                </a:lnTo>
                <a:lnTo>
                  <a:pt x="270" y="159"/>
                </a:lnTo>
                <a:lnTo>
                  <a:pt x="270" y="161"/>
                </a:lnTo>
                <a:lnTo>
                  <a:pt x="289" y="161"/>
                </a:lnTo>
                <a:lnTo>
                  <a:pt x="292" y="159"/>
                </a:lnTo>
                <a:lnTo>
                  <a:pt x="296" y="161"/>
                </a:lnTo>
                <a:lnTo>
                  <a:pt x="299" y="164"/>
                </a:lnTo>
                <a:lnTo>
                  <a:pt x="299" y="166"/>
                </a:lnTo>
                <a:lnTo>
                  <a:pt x="299" y="168"/>
                </a:lnTo>
                <a:lnTo>
                  <a:pt x="296" y="168"/>
                </a:lnTo>
                <a:lnTo>
                  <a:pt x="294" y="171"/>
                </a:lnTo>
                <a:lnTo>
                  <a:pt x="294" y="171"/>
                </a:lnTo>
                <a:lnTo>
                  <a:pt x="292" y="173"/>
                </a:lnTo>
                <a:lnTo>
                  <a:pt x="289" y="176"/>
                </a:lnTo>
                <a:lnTo>
                  <a:pt x="289" y="176"/>
                </a:lnTo>
                <a:lnTo>
                  <a:pt x="285" y="178"/>
                </a:lnTo>
                <a:lnTo>
                  <a:pt x="285" y="183"/>
                </a:lnTo>
                <a:lnTo>
                  <a:pt x="285" y="190"/>
                </a:lnTo>
                <a:lnTo>
                  <a:pt x="273" y="197"/>
                </a:lnTo>
                <a:lnTo>
                  <a:pt x="268" y="202"/>
                </a:lnTo>
                <a:lnTo>
                  <a:pt x="266" y="209"/>
                </a:lnTo>
                <a:lnTo>
                  <a:pt x="266" y="209"/>
                </a:lnTo>
                <a:lnTo>
                  <a:pt x="254" y="218"/>
                </a:lnTo>
                <a:lnTo>
                  <a:pt x="249" y="221"/>
                </a:lnTo>
                <a:lnTo>
                  <a:pt x="249" y="223"/>
                </a:lnTo>
                <a:lnTo>
                  <a:pt x="247" y="225"/>
                </a:lnTo>
                <a:lnTo>
                  <a:pt x="247" y="225"/>
                </a:lnTo>
                <a:lnTo>
                  <a:pt x="247" y="228"/>
                </a:lnTo>
                <a:lnTo>
                  <a:pt x="242" y="228"/>
                </a:lnTo>
                <a:lnTo>
                  <a:pt x="240" y="230"/>
                </a:lnTo>
                <a:lnTo>
                  <a:pt x="237" y="235"/>
                </a:lnTo>
                <a:lnTo>
                  <a:pt x="240" y="239"/>
                </a:lnTo>
                <a:lnTo>
                  <a:pt x="237" y="244"/>
                </a:lnTo>
                <a:lnTo>
                  <a:pt x="225" y="254"/>
                </a:lnTo>
                <a:lnTo>
                  <a:pt x="206" y="258"/>
                </a:lnTo>
                <a:lnTo>
                  <a:pt x="199" y="263"/>
                </a:lnTo>
                <a:lnTo>
                  <a:pt x="197" y="273"/>
                </a:lnTo>
                <a:lnTo>
                  <a:pt x="197" y="273"/>
                </a:lnTo>
                <a:lnTo>
                  <a:pt x="199" y="277"/>
                </a:lnTo>
                <a:lnTo>
                  <a:pt x="199" y="280"/>
                </a:lnTo>
                <a:lnTo>
                  <a:pt x="199" y="285"/>
                </a:lnTo>
                <a:lnTo>
                  <a:pt x="199" y="287"/>
                </a:lnTo>
                <a:lnTo>
                  <a:pt x="199" y="287"/>
                </a:lnTo>
                <a:lnTo>
                  <a:pt x="197" y="289"/>
                </a:lnTo>
                <a:lnTo>
                  <a:pt x="195" y="296"/>
                </a:lnTo>
                <a:lnTo>
                  <a:pt x="195" y="299"/>
                </a:lnTo>
                <a:lnTo>
                  <a:pt x="195" y="299"/>
                </a:lnTo>
                <a:lnTo>
                  <a:pt x="197" y="301"/>
                </a:lnTo>
                <a:lnTo>
                  <a:pt x="197" y="301"/>
                </a:lnTo>
                <a:lnTo>
                  <a:pt x="197" y="306"/>
                </a:lnTo>
                <a:lnTo>
                  <a:pt x="197" y="308"/>
                </a:lnTo>
                <a:lnTo>
                  <a:pt x="195" y="311"/>
                </a:lnTo>
                <a:lnTo>
                  <a:pt x="192" y="311"/>
                </a:lnTo>
                <a:lnTo>
                  <a:pt x="187" y="315"/>
                </a:lnTo>
                <a:lnTo>
                  <a:pt x="183" y="320"/>
                </a:lnTo>
                <a:lnTo>
                  <a:pt x="180" y="320"/>
                </a:lnTo>
                <a:lnTo>
                  <a:pt x="168" y="327"/>
                </a:lnTo>
                <a:lnTo>
                  <a:pt x="147" y="348"/>
                </a:lnTo>
                <a:lnTo>
                  <a:pt x="145" y="351"/>
                </a:lnTo>
                <a:lnTo>
                  <a:pt x="145" y="353"/>
                </a:lnTo>
                <a:lnTo>
                  <a:pt x="149" y="358"/>
                </a:lnTo>
                <a:lnTo>
                  <a:pt x="142" y="365"/>
                </a:lnTo>
                <a:lnTo>
                  <a:pt x="138" y="377"/>
                </a:lnTo>
                <a:lnTo>
                  <a:pt x="135" y="377"/>
                </a:lnTo>
                <a:lnTo>
                  <a:pt x="135" y="379"/>
                </a:lnTo>
                <a:lnTo>
                  <a:pt x="135" y="382"/>
                </a:lnTo>
                <a:lnTo>
                  <a:pt x="135" y="382"/>
                </a:lnTo>
                <a:lnTo>
                  <a:pt x="135" y="384"/>
                </a:lnTo>
                <a:lnTo>
                  <a:pt x="135" y="384"/>
                </a:lnTo>
                <a:lnTo>
                  <a:pt x="135" y="386"/>
                </a:lnTo>
                <a:lnTo>
                  <a:pt x="135" y="386"/>
                </a:lnTo>
                <a:lnTo>
                  <a:pt x="135" y="389"/>
                </a:lnTo>
                <a:lnTo>
                  <a:pt x="133" y="391"/>
                </a:lnTo>
                <a:lnTo>
                  <a:pt x="135" y="391"/>
                </a:lnTo>
                <a:lnTo>
                  <a:pt x="128" y="398"/>
                </a:lnTo>
                <a:lnTo>
                  <a:pt x="126" y="401"/>
                </a:lnTo>
                <a:lnTo>
                  <a:pt x="126" y="403"/>
                </a:lnTo>
                <a:lnTo>
                  <a:pt x="119" y="408"/>
                </a:lnTo>
                <a:lnTo>
                  <a:pt x="119" y="410"/>
                </a:lnTo>
                <a:lnTo>
                  <a:pt x="116" y="415"/>
                </a:lnTo>
                <a:lnTo>
                  <a:pt x="116" y="415"/>
                </a:lnTo>
                <a:lnTo>
                  <a:pt x="116" y="415"/>
                </a:lnTo>
                <a:lnTo>
                  <a:pt x="114" y="417"/>
                </a:lnTo>
                <a:lnTo>
                  <a:pt x="112" y="417"/>
                </a:lnTo>
                <a:lnTo>
                  <a:pt x="112" y="420"/>
                </a:lnTo>
                <a:lnTo>
                  <a:pt x="112" y="420"/>
                </a:lnTo>
                <a:lnTo>
                  <a:pt x="104" y="424"/>
                </a:lnTo>
                <a:lnTo>
                  <a:pt x="104" y="427"/>
                </a:lnTo>
                <a:lnTo>
                  <a:pt x="102" y="427"/>
                </a:lnTo>
                <a:lnTo>
                  <a:pt x="97" y="427"/>
                </a:lnTo>
                <a:lnTo>
                  <a:pt x="81" y="427"/>
                </a:lnTo>
                <a:lnTo>
                  <a:pt x="78" y="427"/>
                </a:lnTo>
                <a:lnTo>
                  <a:pt x="76" y="424"/>
                </a:lnTo>
                <a:lnTo>
                  <a:pt x="76" y="422"/>
                </a:lnTo>
                <a:lnTo>
                  <a:pt x="76" y="422"/>
                </a:lnTo>
                <a:lnTo>
                  <a:pt x="76" y="420"/>
                </a:lnTo>
                <a:lnTo>
                  <a:pt x="74" y="417"/>
                </a:lnTo>
                <a:lnTo>
                  <a:pt x="67" y="410"/>
                </a:lnTo>
                <a:lnTo>
                  <a:pt x="67" y="408"/>
                </a:lnTo>
                <a:lnTo>
                  <a:pt x="62" y="412"/>
                </a:lnTo>
                <a:lnTo>
                  <a:pt x="62" y="412"/>
                </a:lnTo>
                <a:lnTo>
                  <a:pt x="62" y="415"/>
                </a:lnTo>
                <a:lnTo>
                  <a:pt x="59" y="415"/>
                </a:lnTo>
                <a:lnTo>
                  <a:pt x="59" y="415"/>
                </a:lnTo>
                <a:lnTo>
                  <a:pt x="59" y="417"/>
                </a:lnTo>
                <a:lnTo>
                  <a:pt x="57" y="417"/>
                </a:lnTo>
                <a:lnTo>
                  <a:pt x="57" y="420"/>
                </a:lnTo>
                <a:lnTo>
                  <a:pt x="57" y="420"/>
                </a:lnTo>
                <a:lnTo>
                  <a:pt x="57" y="420"/>
                </a:lnTo>
                <a:lnTo>
                  <a:pt x="55" y="420"/>
                </a:lnTo>
                <a:lnTo>
                  <a:pt x="55" y="420"/>
                </a:lnTo>
                <a:lnTo>
                  <a:pt x="52" y="420"/>
                </a:lnTo>
                <a:lnTo>
                  <a:pt x="52" y="422"/>
                </a:lnTo>
                <a:lnTo>
                  <a:pt x="52" y="422"/>
                </a:lnTo>
                <a:lnTo>
                  <a:pt x="50" y="424"/>
                </a:lnTo>
                <a:lnTo>
                  <a:pt x="50" y="424"/>
                </a:lnTo>
                <a:lnTo>
                  <a:pt x="50" y="424"/>
                </a:lnTo>
                <a:lnTo>
                  <a:pt x="45" y="427"/>
                </a:lnTo>
                <a:lnTo>
                  <a:pt x="45" y="427"/>
                </a:lnTo>
                <a:lnTo>
                  <a:pt x="45" y="429"/>
                </a:lnTo>
                <a:lnTo>
                  <a:pt x="43" y="429"/>
                </a:lnTo>
                <a:lnTo>
                  <a:pt x="43" y="429"/>
                </a:lnTo>
                <a:lnTo>
                  <a:pt x="38" y="427"/>
                </a:lnTo>
                <a:lnTo>
                  <a:pt x="38" y="427"/>
                </a:lnTo>
                <a:lnTo>
                  <a:pt x="36" y="424"/>
                </a:lnTo>
                <a:lnTo>
                  <a:pt x="36" y="422"/>
                </a:lnTo>
                <a:lnTo>
                  <a:pt x="36" y="420"/>
                </a:lnTo>
                <a:lnTo>
                  <a:pt x="36" y="420"/>
                </a:lnTo>
                <a:lnTo>
                  <a:pt x="36" y="417"/>
                </a:lnTo>
                <a:lnTo>
                  <a:pt x="36" y="415"/>
                </a:lnTo>
                <a:lnTo>
                  <a:pt x="36" y="415"/>
                </a:lnTo>
                <a:lnTo>
                  <a:pt x="33" y="415"/>
                </a:lnTo>
                <a:lnTo>
                  <a:pt x="31" y="412"/>
                </a:lnTo>
                <a:lnTo>
                  <a:pt x="29" y="410"/>
                </a:lnTo>
                <a:lnTo>
                  <a:pt x="26" y="410"/>
                </a:lnTo>
                <a:lnTo>
                  <a:pt x="24" y="408"/>
                </a:lnTo>
                <a:lnTo>
                  <a:pt x="22" y="408"/>
                </a:lnTo>
                <a:lnTo>
                  <a:pt x="19" y="405"/>
                </a:lnTo>
                <a:lnTo>
                  <a:pt x="19" y="401"/>
                </a:lnTo>
                <a:lnTo>
                  <a:pt x="19" y="401"/>
                </a:lnTo>
                <a:lnTo>
                  <a:pt x="19" y="398"/>
                </a:lnTo>
                <a:lnTo>
                  <a:pt x="17" y="396"/>
                </a:lnTo>
                <a:lnTo>
                  <a:pt x="14" y="394"/>
                </a:lnTo>
                <a:lnTo>
                  <a:pt x="12" y="394"/>
                </a:lnTo>
                <a:lnTo>
                  <a:pt x="10" y="391"/>
                </a:lnTo>
                <a:lnTo>
                  <a:pt x="10" y="382"/>
                </a:lnTo>
                <a:lnTo>
                  <a:pt x="12" y="379"/>
                </a:lnTo>
                <a:lnTo>
                  <a:pt x="24" y="377"/>
                </a:lnTo>
                <a:lnTo>
                  <a:pt x="26" y="377"/>
                </a:lnTo>
                <a:lnTo>
                  <a:pt x="29" y="375"/>
                </a:lnTo>
                <a:lnTo>
                  <a:pt x="29" y="372"/>
                </a:lnTo>
                <a:lnTo>
                  <a:pt x="29" y="372"/>
                </a:lnTo>
                <a:lnTo>
                  <a:pt x="26" y="370"/>
                </a:lnTo>
                <a:lnTo>
                  <a:pt x="26" y="367"/>
                </a:lnTo>
                <a:lnTo>
                  <a:pt x="22" y="365"/>
                </a:lnTo>
                <a:lnTo>
                  <a:pt x="19" y="365"/>
                </a:lnTo>
                <a:lnTo>
                  <a:pt x="19" y="365"/>
                </a:lnTo>
                <a:lnTo>
                  <a:pt x="19" y="363"/>
                </a:lnTo>
                <a:lnTo>
                  <a:pt x="17" y="360"/>
                </a:lnTo>
                <a:lnTo>
                  <a:pt x="17" y="356"/>
                </a:lnTo>
                <a:lnTo>
                  <a:pt x="19" y="356"/>
                </a:lnTo>
                <a:lnTo>
                  <a:pt x="19" y="353"/>
                </a:lnTo>
                <a:lnTo>
                  <a:pt x="22" y="351"/>
                </a:lnTo>
                <a:lnTo>
                  <a:pt x="24" y="351"/>
                </a:lnTo>
                <a:lnTo>
                  <a:pt x="24" y="348"/>
                </a:lnTo>
                <a:lnTo>
                  <a:pt x="26" y="348"/>
                </a:lnTo>
                <a:lnTo>
                  <a:pt x="26" y="346"/>
                </a:lnTo>
                <a:lnTo>
                  <a:pt x="26" y="344"/>
                </a:lnTo>
                <a:lnTo>
                  <a:pt x="26" y="341"/>
                </a:lnTo>
                <a:lnTo>
                  <a:pt x="26" y="341"/>
                </a:lnTo>
                <a:lnTo>
                  <a:pt x="29" y="339"/>
                </a:lnTo>
                <a:lnTo>
                  <a:pt x="29" y="337"/>
                </a:lnTo>
                <a:lnTo>
                  <a:pt x="29" y="332"/>
                </a:lnTo>
                <a:lnTo>
                  <a:pt x="24" y="318"/>
                </a:lnTo>
                <a:lnTo>
                  <a:pt x="24" y="315"/>
                </a:lnTo>
                <a:lnTo>
                  <a:pt x="22" y="313"/>
                </a:lnTo>
                <a:lnTo>
                  <a:pt x="19" y="311"/>
                </a:lnTo>
                <a:lnTo>
                  <a:pt x="19" y="311"/>
                </a:lnTo>
                <a:lnTo>
                  <a:pt x="22" y="306"/>
                </a:lnTo>
                <a:lnTo>
                  <a:pt x="22" y="306"/>
                </a:lnTo>
                <a:lnTo>
                  <a:pt x="22" y="303"/>
                </a:lnTo>
                <a:lnTo>
                  <a:pt x="19" y="301"/>
                </a:lnTo>
                <a:lnTo>
                  <a:pt x="19" y="301"/>
                </a:lnTo>
                <a:lnTo>
                  <a:pt x="17" y="299"/>
                </a:lnTo>
                <a:lnTo>
                  <a:pt x="17" y="299"/>
                </a:lnTo>
                <a:lnTo>
                  <a:pt x="17" y="296"/>
                </a:lnTo>
                <a:lnTo>
                  <a:pt x="17" y="294"/>
                </a:lnTo>
                <a:lnTo>
                  <a:pt x="19" y="294"/>
                </a:lnTo>
                <a:lnTo>
                  <a:pt x="22" y="294"/>
                </a:lnTo>
                <a:lnTo>
                  <a:pt x="31" y="292"/>
                </a:lnTo>
                <a:lnTo>
                  <a:pt x="31" y="289"/>
                </a:lnTo>
                <a:lnTo>
                  <a:pt x="33" y="289"/>
                </a:lnTo>
                <a:lnTo>
                  <a:pt x="33" y="287"/>
                </a:lnTo>
                <a:lnTo>
                  <a:pt x="33" y="287"/>
                </a:lnTo>
                <a:lnTo>
                  <a:pt x="33" y="285"/>
                </a:lnTo>
                <a:lnTo>
                  <a:pt x="31" y="285"/>
                </a:lnTo>
                <a:lnTo>
                  <a:pt x="29" y="282"/>
                </a:lnTo>
                <a:lnTo>
                  <a:pt x="26" y="282"/>
                </a:lnTo>
                <a:lnTo>
                  <a:pt x="26" y="280"/>
                </a:lnTo>
                <a:lnTo>
                  <a:pt x="24" y="277"/>
                </a:lnTo>
                <a:lnTo>
                  <a:pt x="22" y="277"/>
                </a:lnTo>
                <a:lnTo>
                  <a:pt x="19" y="277"/>
                </a:lnTo>
                <a:lnTo>
                  <a:pt x="17" y="275"/>
                </a:lnTo>
                <a:lnTo>
                  <a:pt x="12" y="273"/>
                </a:lnTo>
                <a:lnTo>
                  <a:pt x="3" y="263"/>
                </a:lnTo>
                <a:lnTo>
                  <a:pt x="0" y="254"/>
                </a:lnTo>
                <a:lnTo>
                  <a:pt x="3" y="251"/>
                </a:lnTo>
                <a:lnTo>
                  <a:pt x="7" y="249"/>
                </a:lnTo>
                <a:lnTo>
                  <a:pt x="10" y="247"/>
                </a:lnTo>
                <a:lnTo>
                  <a:pt x="10" y="247"/>
                </a:lnTo>
                <a:lnTo>
                  <a:pt x="10" y="244"/>
                </a:lnTo>
                <a:lnTo>
                  <a:pt x="7" y="242"/>
                </a:lnTo>
                <a:lnTo>
                  <a:pt x="7" y="242"/>
                </a:lnTo>
                <a:lnTo>
                  <a:pt x="7" y="239"/>
                </a:lnTo>
                <a:lnTo>
                  <a:pt x="7" y="237"/>
                </a:lnTo>
                <a:lnTo>
                  <a:pt x="10" y="235"/>
                </a:lnTo>
                <a:lnTo>
                  <a:pt x="10" y="235"/>
                </a:lnTo>
                <a:lnTo>
                  <a:pt x="14" y="232"/>
                </a:lnTo>
                <a:lnTo>
                  <a:pt x="17" y="232"/>
                </a:lnTo>
                <a:lnTo>
                  <a:pt x="19" y="230"/>
                </a:lnTo>
                <a:lnTo>
                  <a:pt x="22" y="230"/>
                </a:lnTo>
                <a:lnTo>
                  <a:pt x="24" y="228"/>
                </a:lnTo>
                <a:lnTo>
                  <a:pt x="26" y="225"/>
                </a:lnTo>
                <a:lnTo>
                  <a:pt x="38" y="202"/>
                </a:lnTo>
                <a:lnTo>
                  <a:pt x="40" y="199"/>
                </a:lnTo>
                <a:lnTo>
                  <a:pt x="40" y="192"/>
                </a:lnTo>
                <a:lnTo>
                  <a:pt x="45" y="178"/>
                </a:lnTo>
                <a:lnTo>
                  <a:pt x="43" y="176"/>
                </a:lnTo>
                <a:lnTo>
                  <a:pt x="43" y="173"/>
                </a:lnTo>
                <a:lnTo>
                  <a:pt x="40" y="171"/>
                </a:lnTo>
                <a:lnTo>
                  <a:pt x="40" y="168"/>
                </a:lnTo>
                <a:lnTo>
                  <a:pt x="40" y="161"/>
                </a:lnTo>
                <a:lnTo>
                  <a:pt x="40" y="159"/>
                </a:lnTo>
                <a:lnTo>
                  <a:pt x="40" y="159"/>
                </a:lnTo>
                <a:lnTo>
                  <a:pt x="38" y="157"/>
                </a:lnTo>
                <a:lnTo>
                  <a:pt x="38" y="157"/>
                </a:lnTo>
                <a:lnTo>
                  <a:pt x="36" y="154"/>
                </a:lnTo>
                <a:lnTo>
                  <a:pt x="33" y="152"/>
                </a:lnTo>
                <a:lnTo>
                  <a:pt x="33" y="149"/>
                </a:lnTo>
                <a:lnTo>
                  <a:pt x="33" y="147"/>
                </a:lnTo>
                <a:lnTo>
                  <a:pt x="33" y="145"/>
                </a:lnTo>
                <a:lnTo>
                  <a:pt x="33" y="142"/>
                </a:lnTo>
                <a:lnTo>
                  <a:pt x="33" y="142"/>
                </a:lnTo>
                <a:lnTo>
                  <a:pt x="31" y="140"/>
                </a:lnTo>
                <a:lnTo>
                  <a:pt x="29" y="140"/>
                </a:lnTo>
                <a:lnTo>
                  <a:pt x="29" y="140"/>
                </a:lnTo>
                <a:lnTo>
                  <a:pt x="26" y="138"/>
                </a:lnTo>
                <a:lnTo>
                  <a:pt x="26" y="138"/>
                </a:lnTo>
                <a:lnTo>
                  <a:pt x="26" y="135"/>
                </a:lnTo>
                <a:lnTo>
                  <a:pt x="26" y="133"/>
                </a:lnTo>
                <a:lnTo>
                  <a:pt x="26" y="130"/>
                </a:lnTo>
                <a:lnTo>
                  <a:pt x="29" y="128"/>
                </a:lnTo>
                <a:lnTo>
                  <a:pt x="29" y="128"/>
                </a:lnTo>
                <a:lnTo>
                  <a:pt x="31" y="128"/>
                </a:lnTo>
                <a:lnTo>
                  <a:pt x="33" y="126"/>
                </a:lnTo>
                <a:lnTo>
                  <a:pt x="33" y="126"/>
                </a:lnTo>
                <a:lnTo>
                  <a:pt x="36" y="126"/>
                </a:lnTo>
                <a:lnTo>
                  <a:pt x="36" y="123"/>
                </a:lnTo>
                <a:lnTo>
                  <a:pt x="38" y="121"/>
                </a:lnTo>
                <a:lnTo>
                  <a:pt x="40" y="119"/>
                </a:lnTo>
                <a:lnTo>
                  <a:pt x="40" y="116"/>
                </a:lnTo>
                <a:lnTo>
                  <a:pt x="40" y="116"/>
                </a:lnTo>
                <a:lnTo>
                  <a:pt x="40" y="114"/>
                </a:lnTo>
                <a:lnTo>
                  <a:pt x="40" y="112"/>
                </a:lnTo>
                <a:lnTo>
                  <a:pt x="38" y="109"/>
                </a:lnTo>
                <a:lnTo>
                  <a:pt x="38" y="109"/>
                </a:lnTo>
                <a:lnTo>
                  <a:pt x="38" y="107"/>
                </a:lnTo>
                <a:lnTo>
                  <a:pt x="38" y="104"/>
                </a:lnTo>
                <a:lnTo>
                  <a:pt x="38" y="104"/>
                </a:lnTo>
                <a:lnTo>
                  <a:pt x="38" y="102"/>
                </a:lnTo>
                <a:lnTo>
                  <a:pt x="38" y="100"/>
                </a:lnTo>
                <a:lnTo>
                  <a:pt x="36" y="100"/>
                </a:lnTo>
                <a:lnTo>
                  <a:pt x="36" y="97"/>
                </a:lnTo>
                <a:lnTo>
                  <a:pt x="33" y="97"/>
                </a:lnTo>
                <a:lnTo>
                  <a:pt x="31" y="97"/>
                </a:lnTo>
                <a:lnTo>
                  <a:pt x="29" y="100"/>
                </a:lnTo>
                <a:lnTo>
                  <a:pt x="29" y="100"/>
                </a:lnTo>
                <a:lnTo>
                  <a:pt x="26" y="102"/>
                </a:lnTo>
                <a:lnTo>
                  <a:pt x="19" y="100"/>
                </a:lnTo>
                <a:lnTo>
                  <a:pt x="26" y="88"/>
                </a:lnTo>
                <a:lnTo>
                  <a:pt x="26" y="85"/>
                </a:lnTo>
                <a:lnTo>
                  <a:pt x="29" y="83"/>
                </a:lnTo>
                <a:lnTo>
                  <a:pt x="31" y="83"/>
                </a:lnTo>
                <a:lnTo>
                  <a:pt x="31" y="83"/>
                </a:lnTo>
                <a:lnTo>
                  <a:pt x="36" y="83"/>
                </a:lnTo>
                <a:lnTo>
                  <a:pt x="38" y="81"/>
                </a:lnTo>
                <a:lnTo>
                  <a:pt x="40" y="81"/>
                </a:lnTo>
                <a:lnTo>
                  <a:pt x="50" y="88"/>
                </a:lnTo>
                <a:lnTo>
                  <a:pt x="52" y="88"/>
                </a:lnTo>
                <a:lnTo>
                  <a:pt x="55" y="88"/>
                </a:lnTo>
                <a:lnTo>
                  <a:pt x="55" y="88"/>
                </a:lnTo>
                <a:lnTo>
                  <a:pt x="71" y="81"/>
                </a:lnTo>
                <a:lnTo>
                  <a:pt x="74" y="81"/>
                </a:lnTo>
                <a:lnTo>
                  <a:pt x="74" y="78"/>
                </a:lnTo>
                <a:lnTo>
                  <a:pt x="76" y="76"/>
                </a:lnTo>
                <a:lnTo>
                  <a:pt x="76" y="74"/>
                </a:lnTo>
                <a:lnTo>
                  <a:pt x="74" y="71"/>
                </a:lnTo>
                <a:lnTo>
                  <a:pt x="74" y="69"/>
                </a:lnTo>
                <a:lnTo>
                  <a:pt x="76" y="67"/>
                </a:lnTo>
                <a:lnTo>
                  <a:pt x="76" y="62"/>
                </a:lnTo>
                <a:lnTo>
                  <a:pt x="76" y="59"/>
                </a:lnTo>
                <a:lnTo>
                  <a:pt x="74" y="55"/>
                </a:lnTo>
                <a:lnTo>
                  <a:pt x="76" y="52"/>
                </a:lnTo>
                <a:lnTo>
                  <a:pt x="78" y="50"/>
                </a:lnTo>
                <a:lnTo>
                  <a:pt x="95" y="36"/>
                </a:lnTo>
                <a:lnTo>
                  <a:pt x="97" y="36"/>
                </a:lnTo>
                <a:lnTo>
                  <a:pt x="100" y="29"/>
                </a:lnTo>
                <a:lnTo>
                  <a:pt x="102" y="26"/>
                </a:lnTo>
                <a:lnTo>
                  <a:pt x="104" y="26"/>
                </a:lnTo>
                <a:lnTo>
                  <a:pt x="104" y="26"/>
                </a:lnTo>
                <a:lnTo>
                  <a:pt x="107" y="26"/>
                </a:lnTo>
                <a:lnTo>
                  <a:pt x="107" y="24"/>
                </a:lnTo>
                <a:lnTo>
                  <a:pt x="107" y="21"/>
                </a:lnTo>
                <a:lnTo>
                  <a:pt x="107" y="19"/>
                </a:lnTo>
                <a:lnTo>
                  <a:pt x="109" y="19"/>
                </a:lnTo>
                <a:lnTo>
                  <a:pt x="112" y="17"/>
                </a:lnTo>
                <a:lnTo>
                  <a:pt x="112" y="14"/>
                </a:lnTo>
                <a:lnTo>
                  <a:pt x="116" y="10"/>
                </a:lnTo>
                <a:lnTo>
                  <a:pt x="116" y="7"/>
                </a:lnTo>
                <a:lnTo>
                  <a:pt x="116" y="7"/>
                </a:lnTo>
                <a:lnTo>
                  <a:pt x="119" y="7"/>
                </a:lnTo>
                <a:lnTo>
                  <a:pt x="119" y="10"/>
                </a:lnTo>
                <a:lnTo>
                  <a:pt x="119" y="10"/>
                </a:lnTo>
                <a:lnTo>
                  <a:pt x="119" y="12"/>
                </a:lnTo>
                <a:lnTo>
                  <a:pt x="119" y="14"/>
                </a:lnTo>
                <a:lnTo>
                  <a:pt x="119" y="17"/>
                </a:lnTo>
                <a:lnTo>
                  <a:pt x="121" y="17"/>
                </a:lnTo>
                <a:lnTo>
                  <a:pt x="121" y="17"/>
                </a:lnTo>
                <a:lnTo>
                  <a:pt x="123" y="14"/>
                </a:lnTo>
                <a:lnTo>
                  <a:pt x="126" y="14"/>
                </a:lnTo>
                <a:lnTo>
                  <a:pt x="128" y="10"/>
                </a:lnTo>
                <a:lnTo>
                  <a:pt x="131" y="10"/>
                </a:lnTo>
                <a:lnTo>
                  <a:pt x="133" y="5"/>
                </a:lnTo>
                <a:lnTo>
                  <a:pt x="135" y="3"/>
                </a:lnTo>
                <a:lnTo>
                  <a:pt x="138" y="3"/>
                </a:lnTo>
                <a:lnTo>
                  <a:pt x="138" y="0"/>
                </a:lnTo>
                <a:lnTo>
                  <a:pt x="142" y="0"/>
                </a:lnTo>
                <a:lnTo>
                  <a:pt x="149" y="3"/>
                </a:lnTo>
                <a:lnTo>
                  <a:pt x="152" y="5"/>
                </a:lnTo>
                <a:lnTo>
                  <a:pt x="154" y="7"/>
                </a:lnTo>
                <a:lnTo>
                  <a:pt x="154" y="7"/>
                </a:lnTo>
                <a:lnTo>
                  <a:pt x="157" y="10"/>
                </a:lnTo>
                <a:lnTo>
                  <a:pt x="154" y="12"/>
                </a:lnTo>
                <a:lnTo>
                  <a:pt x="157" y="14"/>
                </a:lnTo>
                <a:lnTo>
                  <a:pt x="157" y="14"/>
                </a:lnTo>
                <a:lnTo>
                  <a:pt x="161" y="17"/>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70" name="Google Shape;4497;p187">
            <a:extLst>
              <a:ext uri="{FF2B5EF4-FFF2-40B4-BE49-F238E27FC236}">
                <a16:creationId xmlns:a16="http://schemas.microsoft.com/office/drawing/2014/main" id="{E52E8CFB-60AC-B07E-1A4C-49C5B9546F6C}"/>
              </a:ext>
            </a:extLst>
          </p:cNvPr>
          <p:cNvSpPr/>
          <p:nvPr/>
        </p:nvSpPr>
        <p:spPr>
          <a:xfrm>
            <a:off x="10868084" y="5387223"/>
            <a:ext cx="328567" cy="714777"/>
          </a:xfrm>
          <a:custGeom>
            <a:avLst/>
            <a:gdLst/>
            <a:ahLst/>
            <a:cxnLst/>
            <a:rect l="l" t="t" r="r" b="b"/>
            <a:pathLst>
              <a:path w="171" h="372" extrusionOk="0">
                <a:moveTo>
                  <a:pt x="152" y="75"/>
                </a:moveTo>
                <a:lnTo>
                  <a:pt x="152" y="83"/>
                </a:lnTo>
                <a:lnTo>
                  <a:pt x="152" y="83"/>
                </a:lnTo>
                <a:lnTo>
                  <a:pt x="152" y="83"/>
                </a:lnTo>
                <a:lnTo>
                  <a:pt x="152" y="85"/>
                </a:lnTo>
                <a:lnTo>
                  <a:pt x="152" y="85"/>
                </a:lnTo>
                <a:lnTo>
                  <a:pt x="152" y="85"/>
                </a:lnTo>
                <a:lnTo>
                  <a:pt x="152" y="85"/>
                </a:lnTo>
                <a:lnTo>
                  <a:pt x="154" y="87"/>
                </a:lnTo>
                <a:lnTo>
                  <a:pt x="154" y="87"/>
                </a:lnTo>
                <a:lnTo>
                  <a:pt x="154" y="87"/>
                </a:lnTo>
                <a:lnTo>
                  <a:pt x="154" y="90"/>
                </a:lnTo>
                <a:lnTo>
                  <a:pt x="154" y="92"/>
                </a:lnTo>
                <a:lnTo>
                  <a:pt x="154" y="92"/>
                </a:lnTo>
                <a:lnTo>
                  <a:pt x="154" y="94"/>
                </a:lnTo>
                <a:lnTo>
                  <a:pt x="156" y="94"/>
                </a:lnTo>
                <a:lnTo>
                  <a:pt x="156" y="97"/>
                </a:lnTo>
                <a:lnTo>
                  <a:pt x="156" y="99"/>
                </a:lnTo>
                <a:lnTo>
                  <a:pt x="159" y="99"/>
                </a:lnTo>
                <a:lnTo>
                  <a:pt x="164" y="102"/>
                </a:lnTo>
                <a:lnTo>
                  <a:pt x="161" y="99"/>
                </a:lnTo>
                <a:lnTo>
                  <a:pt x="161" y="97"/>
                </a:lnTo>
                <a:lnTo>
                  <a:pt x="159" y="92"/>
                </a:lnTo>
                <a:lnTo>
                  <a:pt x="164" y="99"/>
                </a:lnTo>
                <a:lnTo>
                  <a:pt x="166" y="102"/>
                </a:lnTo>
                <a:lnTo>
                  <a:pt x="166" y="106"/>
                </a:lnTo>
                <a:lnTo>
                  <a:pt x="166" y="120"/>
                </a:lnTo>
                <a:lnTo>
                  <a:pt x="166" y="128"/>
                </a:lnTo>
                <a:lnTo>
                  <a:pt x="168" y="132"/>
                </a:lnTo>
                <a:lnTo>
                  <a:pt x="168" y="135"/>
                </a:lnTo>
                <a:lnTo>
                  <a:pt x="166" y="137"/>
                </a:lnTo>
                <a:lnTo>
                  <a:pt x="166" y="142"/>
                </a:lnTo>
                <a:lnTo>
                  <a:pt x="166" y="147"/>
                </a:lnTo>
                <a:lnTo>
                  <a:pt x="166" y="149"/>
                </a:lnTo>
                <a:lnTo>
                  <a:pt x="171" y="158"/>
                </a:lnTo>
                <a:lnTo>
                  <a:pt x="171" y="163"/>
                </a:lnTo>
                <a:lnTo>
                  <a:pt x="168" y="192"/>
                </a:lnTo>
                <a:lnTo>
                  <a:pt x="171" y="196"/>
                </a:lnTo>
                <a:lnTo>
                  <a:pt x="171" y="199"/>
                </a:lnTo>
                <a:lnTo>
                  <a:pt x="171" y="203"/>
                </a:lnTo>
                <a:lnTo>
                  <a:pt x="168" y="203"/>
                </a:lnTo>
                <a:lnTo>
                  <a:pt x="168" y="206"/>
                </a:lnTo>
                <a:lnTo>
                  <a:pt x="164" y="211"/>
                </a:lnTo>
                <a:lnTo>
                  <a:pt x="161" y="213"/>
                </a:lnTo>
                <a:lnTo>
                  <a:pt x="159" y="218"/>
                </a:lnTo>
                <a:lnTo>
                  <a:pt x="147" y="237"/>
                </a:lnTo>
                <a:lnTo>
                  <a:pt x="145" y="239"/>
                </a:lnTo>
                <a:lnTo>
                  <a:pt x="145" y="239"/>
                </a:lnTo>
                <a:lnTo>
                  <a:pt x="145" y="248"/>
                </a:lnTo>
                <a:lnTo>
                  <a:pt x="142" y="263"/>
                </a:lnTo>
                <a:lnTo>
                  <a:pt x="145" y="279"/>
                </a:lnTo>
                <a:lnTo>
                  <a:pt x="145" y="296"/>
                </a:lnTo>
                <a:lnTo>
                  <a:pt x="145" y="296"/>
                </a:lnTo>
                <a:lnTo>
                  <a:pt x="142" y="296"/>
                </a:lnTo>
                <a:lnTo>
                  <a:pt x="140" y="298"/>
                </a:lnTo>
                <a:lnTo>
                  <a:pt x="140" y="301"/>
                </a:lnTo>
                <a:lnTo>
                  <a:pt x="137" y="303"/>
                </a:lnTo>
                <a:lnTo>
                  <a:pt x="140" y="303"/>
                </a:lnTo>
                <a:lnTo>
                  <a:pt x="140" y="305"/>
                </a:lnTo>
                <a:lnTo>
                  <a:pt x="140" y="308"/>
                </a:lnTo>
                <a:lnTo>
                  <a:pt x="137" y="310"/>
                </a:lnTo>
                <a:lnTo>
                  <a:pt x="135" y="310"/>
                </a:lnTo>
                <a:lnTo>
                  <a:pt x="135" y="310"/>
                </a:lnTo>
                <a:lnTo>
                  <a:pt x="135" y="310"/>
                </a:lnTo>
                <a:lnTo>
                  <a:pt x="135" y="315"/>
                </a:lnTo>
                <a:lnTo>
                  <a:pt x="133" y="312"/>
                </a:lnTo>
                <a:lnTo>
                  <a:pt x="130" y="312"/>
                </a:lnTo>
                <a:lnTo>
                  <a:pt x="128" y="312"/>
                </a:lnTo>
                <a:lnTo>
                  <a:pt x="126" y="312"/>
                </a:lnTo>
                <a:lnTo>
                  <a:pt x="126" y="315"/>
                </a:lnTo>
                <a:lnTo>
                  <a:pt x="126" y="317"/>
                </a:lnTo>
                <a:lnTo>
                  <a:pt x="123" y="320"/>
                </a:lnTo>
                <a:lnTo>
                  <a:pt x="126" y="322"/>
                </a:lnTo>
                <a:lnTo>
                  <a:pt x="130" y="320"/>
                </a:lnTo>
                <a:lnTo>
                  <a:pt x="135" y="317"/>
                </a:lnTo>
                <a:lnTo>
                  <a:pt x="135" y="320"/>
                </a:lnTo>
                <a:lnTo>
                  <a:pt x="135" y="324"/>
                </a:lnTo>
                <a:lnTo>
                  <a:pt x="135" y="327"/>
                </a:lnTo>
                <a:lnTo>
                  <a:pt x="133" y="327"/>
                </a:lnTo>
                <a:lnTo>
                  <a:pt x="128" y="329"/>
                </a:lnTo>
                <a:lnTo>
                  <a:pt x="128" y="329"/>
                </a:lnTo>
                <a:lnTo>
                  <a:pt x="126" y="331"/>
                </a:lnTo>
                <a:lnTo>
                  <a:pt x="123" y="334"/>
                </a:lnTo>
                <a:lnTo>
                  <a:pt x="121" y="334"/>
                </a:lnTo>
                <a:lnTo>
                  <a:pt x="121" y="336"/>
                </a:lnTo>
                <a:lnTo>
                  <a:pt x="123" y="338"/>
                </a:lnTo>
                <a:lnTo>
                  <a:pt x="121" y="338"/>
                </a:lnTo>
                <a:lnTo>
                  <a:pt x="121" y="341"/>
                </a:lnTo>
                <a:lnTo>
                  <a:pt x="123" y="341"/>
                </a:lnTo>
                <a:lnTo>
                  <a:pt x="123" y="343"/>
                </a:lnTo>
                <a:lnTo>
                  <a:pt x="123" y="346"/>
                </a:lnTo>
                <a:lnTo>
                  <a:pt x="121" y="346"/>
                </a:lnTo>
                <a:lnTo>
                  <a:pt x="123" y="348"/>
                </a:lnTo>
                <a:lnTo>
                  <a:pt x="119" y="350"/>
                </a:lnTo>
                <a:lnTo>
                  <a:pt x="116" y="353"/>
                </a:lnTo>
                <a:lnTo>
                  <a:pt x="111" y="353"/>
                </a:lnTo>
                <a:lnTo>
                  <a:pt x="111" y="355"/>
                </a:lnTo>
                <a:lnTo>
                  <a:pt x="114" y="355"/>
                </a:lnTo>
                <a:lnTo>
                  <a:pt x="114" y="357"/>
                </a:lnTo>
                <a:lnTo>
                  <a:pt x="114" y="360"/>
                </a:lnTo>
                <a:lnTo>
                  <a:pt x="111" y="360"/>
                </a:lnTo>
                <a:lnTo>
                  <a:pt x="111" y="362"/>
                </a:lnTo>
                <a:lnTo>
                  <a:pt x="114" y="362"/>
                </a:lnTo>
                <a:lnTo>
                  <a:pt x="116" y="357"/>
                </a:lnTo>
                <a:lnTo>
                  <a:pt x="119" y="357"/>
                </a:lnTo>
                <a:lnTo>
                  <a:pt x="119" y="360"/>
                </a:lnTo>
                <a:lnTo>
                  <a:pt x="116" y="365"/>
                </a:lnTo>
                <a:lnTo>
                  <a:pt x="116" y="367"/>
                </a:lnTo>
                <a:lnTo>
                  <a:pt x="114" y="369"/>
                </a:lnTo>
                <a:lnTo>
                  <a:pt x="111" y="372"/>
                </a:lnTo>
                <a:lnTo>
                  <a:pt x="109" y="369"/>
                </a:lnTo>
                <a:lnTo>
                  <a:pt x="104" y="367"/>
                </a:lnTo>
                <a:lnTo>
                  <a:pt x="102" y="365"/>
                </a:lnTo>
                <a:lnTo>
                  <a:pt x="97" y="365"/>
                </a:lnTo>
                <a:lnTo>
                  <a:pt x="92" y="362"/>
                </a:lnTo>
                <a:lnTo>
                  <a:pt x="95" y="357"/>
                </a:lnTo>
                <a:lnTo>
                  <a:pt x="95" y="355"/>
                </a:lnTo>
                <a:lnTo>
                  <a:pt x="97" y="355"/>
                </a:lnTo>
                <a:lnTo>
                  <a:pt x="95" y="353"/>
                </a:lnTo>
                <a:lnTo>
                  <a:pt x="90" y="353"/>
                </a:lnTo>
                <a:lnTo>
                  <a:pt x="88" y="350"/>
                </a:lnTo>
                <a:lnTo>
                  <a:pt x="90" y="346"/>
                </a:lnTo>
                <a:lnTo>
                  <a:pt x="90" y="346"/>
                </a:lnTo>
                <a:lnTo>
                  <a:pt x="88" y="346"/>
                </a:lnTo>
                <a:lnTo>
                  <a:pt x="83" y="350"/>
                </a:lnTo>
                <a:lnTo>
                  <a:pt x="83" y="348"/>
                </a:lnTo>
                <a:lnTo>
                  <a:pt x="83" y="348"/>
                </a:lnTo>
                <a:lnTo>
                  <a:pt x="83" y="348"/>
                </a:lnTo>
                <a:lnTo>
                  <a:pt x="83" y="348"/>
                </a:lnTo>
                <a:lnTo>
                  <a:pt x="83" y="346"/>
                </a:lnTo>
                <a:lnTo>
                  <a:pt x="81" y="348"/>
                </a:lnTo>
                <a:lnTo>
                  <a:pt x="81" y="348"/>
                </a:lnTo>
                <a:lnTo>
                  <a:pt x="81" y="348"/>
                </a:lnTo>
                <a:lnTo>
                  <a:pt x="78" y="346"/>
                </a:lnTo>
                <a:lnTo>
                  <a:pt x="78" y="346"/>
                </a:lnTo>
                <a:lnTo>
                  <a:pt x="74" y="343"/>
                </a:lnTo>
                <a:lnTo>
                  <a:pt x="69" y="343"/>
                </a:lnTo>
                <a:lnTo>
                  <a:pt x="66" y="343"/>
                </a:lnTo>
                <a:lnTo>
                  <a:pt x="64" y="343"/>
                </a:lnTo>
                <a:lnTo>
                  <a:pt x="64" y="341"/>
                </a:lnTo>
                <a:lnTo>
                  <a:pt x="62" y="338"/>
                </a:lnTo>
                <a:lnTo>
                  <a:pt x="57" y="338"/>
                </a:lnTo>
                <a:lnTo>
                  <a:pt x="57" y="338"/>
                </a:lnTo>
                <a:lnTo>
                  <a:pt x="57" y="336"/>
                </a:lnTo>
                <a:lnTo>
                  <a:pt x="57" y="336"/>
                </a:lnTo>
                <a:lnTo>
                  <a:pt x="55" y="336"/>
                </a:lnTo>
                <a:lnTo>
                  <a:pt x="52" y="336"/>
                </a:lnTo>
                <a:lnTo>
                  <a:pt x="52" y="336"/>
                </a:lnTo>
                <a:lnTo>
                  <a:pt x="50" y="334"/>
                </a:lnTo>
                <a:lnTo>
                  <a:pt x="52" y="334"/>
                </a:lnTo>
                <a:lnTo>
                  <a:pt x="52" y="331"/>
                </a:lnTo>
                <a:lnTo>
                  <a:pt x="50" y="331"/>
                </a:lnTo>
                <a:lnTo>
                  <a:pt x="50" y="329"/>
                </a:lnTo>
                <a:lnTo>
                  <a:pt x="47" y="329"/>
                </a:lnTo>
                <a:lnTo>
                  <a:pt x="45" y="329"/>
                </a:lnTo>
                <a:lnTo>
                  <a:pt x="43" y="329"/>
                </a:lnTo>
                <a:lnTo>
                  <a:pt x="43" y="327"/>
                </a:lnTo>
                <a:lnTo>
                  <a:pt x="43" y="324"/>
                </a:lnTo>
                <a:lnTo>
                  <a:pt x="43" y="322"/>
                </a:lnTo>
                <a:lnTo>
                  <a:pt x="40" y="322"/>
                </a:lnTo>
                <a:lnTo>
                  <a:pt x="40" y="317"/>
                </a:lnTo>
                <a:lnTo>
                  <a:pt x="43" y="312"/>
                </a:lnTo>
                <a:lnTo>
                  <a:pt x="43" y="310"/>
                </a:lnTo>
                <a:lnTo>
                  <a:pt x="47" y="312"/>
                </a:lnTo>
                <a:lnTo>
                  <a:pt x="55" y="308"/>
                </a:lnTo>
                <a:lnTo>
                  <a:pt x="57" y="305"/>
                </a:lnTo>
                <a:lnTo>
                  <a:pt x="57" y="303"/>
                </a:lnTo>
                <a:lnTo>
                  <a:pt x="59" y="301"/>
                </a:lnTo>
                <a:lnTo>
                  <a:pt x="62" y="301"/>
                </a:lnTo>
                <a:lnTo>
                  <a:pt x="64" y="298"/>
                </a:lnTo>
                <a:lnTo>
                  <a:pt x="59" y="298"/>
                </a:lnTo>
                <a:lnTo>
                  <a:pt x="50" y="293"/>
                </a:lnTo>
                <a:lnTo>
                  <a:pt x="45" y="293"/>
                </a:lnTo>
                <a:lnTo>
                  <a:pt x="43" y="293"/>
                </a:lnTo>
                <a:lnTo>
                  <a:pt x="40" y="291"/>
                </a:lnTo>
                <a:lnTo>
                  <a:pt x="40" y="286"/>
                </a:lnTo>
                <a:lnTo>
                  <a:pt x="38" y="286"/>
                </a:lnTo>
                <a:lnTo>
                  <a:pt x="31" y="289"/>
                </a:lnTo>
                <a:lnTo>
                  <a:pt x="26" y="291"/>
                </a:lnTo>
                <a:lnTo>
                  <a:pt x="26" y="289"/>
                </a:lnTo>
                <a:lnTo>
                  <a:pt x="26" y="286"/>
                </a:lnTo>
                <a:lnTo>
                  <a:pt x="24" y="286"/>
                </a:lnTo>
                <a:lnTo>
                  <a:pt x="24" y="286"/>
                </a:lnTo>
                <a:lnTo>
                  <a:pt x="21" y="286"/>
                </a:lnTo>
                <a:lnTo>
                  <a:pt x="19" y="286"/>
                </a:lnTo>
                <a:lnTo>
                  <a:pt x="21" y="284"/>
                </a:lnTo>
                <a:lnTo>
                  <a:pt x="26" y="284"/>
                </a:lnTo>
                <a:lnTo>
                  <a:pt x="28" y="282"/>
                </a:lnTo>
                <a:lnTo>
                  <a:pt x="31" y="282"/>
                </a:lnTo>
                <a:lnTo>
                  <a:pt x="31" y="279"/>
                </a:lnTo>
                <a:lnTo>
                  <a:pt x="31" y="277"/>
                </a:lnTo>
                <a:lnTo>
                  <a:pt x="28" y="275"/>
                </a:lnTo>
                <a:lnTo>
                  <a:pt x="28" y="272"/>
                </a:lnTo>
                <a:lnTo>
                  <a:pt x="33" y="272"/>
                </a:lnTo>
                <a:lnTo>
                  <a:pt x="36" y="272"/>
                </a:lnTo>
                <a:lnTo>
                  <a:pt x="40" y="270"/>
                </a:lnTo>
                <a:lnTo>
                  <a:pt x="40" y="267"/>
                </a:lnTo>
                <a:lnTo>
                  <a:pt x="38" y="265"/>
                </a:lnTo>
                <a:lnTo>
                  <a:pt x="38" y="265"/>
                </a:lnTo>
                <a:lnTo>
                  <a:pt x="36" y="265"/>
                </a:lnTo>
                <a:lnTo>
                  <a:pt x="40" y="263"/>
                </a:lnTo>
                <a:lnTo>
                  <a:pt x="43" y="260"/>
                </a:lnTo>
                <a:lnTo>
                  <a:pt x="43" y="260"/>
                </a:lnTo>
                <a:lnTo>
                  <a:pt x="40" y="258"/>
                </a:lnTo>
                <a:lnTo>
                  <a:pt x="40" y="258"/>
                </a:lnTo>
                <a:lnTo>
                  <a:pt x="40" y="258"/>
                </a:lnTo>
                <a:lnTo>
                  <a:pt x="43" y="256"/>
                </a:lnTo>
                <a:lnTo>
                  <a:pt x="43" y="256"/>
                </a:lnTo>
                <a:lnTo>
                  <a:pt x="43" y="253"/>
                </a:lnTo>
                <a:lnTo>
                  <a:pt x="45" y="251"/>
                </a:lnTo>
                <a:lnTo>
                  <a:pt x="45" y="251"/>
                </a:lnTo>
                <a:lnTo>
                  <a:pt x="45" y="251"/>
                </a:lnTo>
                <a:lnTo>
                  <a:pt x="43" y="248"/>
                </a:lnTo>
                <a:lnTo>
                  <a:pt x="40" y="246"/>
                </a:lnTo>
                <a:lnTo>
                  <a:pt x="40" y="246"/>
                </a:lnTo>
                <a:lnTo>
                  <a:pt x="40" y="244"/>
                </a:lnTo>
                <a:lnTo>
                  <a:pt x="38" y="244"/>
                </a:lnTo>
                <a:lnTo>
                  <a:pt x="33" y="244"/>
                </a:lnTo>
                <a:lnTo>
                  <a:pt x="28" y="248"/>
                </a:lnTo>
                <a:lnTo>
                  <a:pt x="24" y="248"/>
                </a:lnTo>
                <a:lnTo>
                  <a:pt x="19" y="248"/>
                </a:lnTo>
                <a:lnTo>
                  <a:pt x="14" y="251"/>
                </a:lnTo>
                <a:lnTo>
                  <a:pt x="12" y="251"/>
                </a:lnTo>
                <a:lnTo>
                  <a:pt x="12" y="248"/>
                </a:lnTo>
                <a:lnTo>
                  <a:pt x="14" y="246"/>
                </a:lnTo>
                <a:lnTo>
                  <a:pt x="12" y="241"/>
                </a:lnTo>
                <a:lnTo>
                  <a:pt x="7" y="237"/>
                </a:lnTo>
                <a:lnTo>
                  <a:pt x="17" y="237"/>
                </a:lnTo>
                <a:lnTo>
                  <a:pt x="19" y="234"/>
                </a:lnTo>
                <a:lnTo>
                  <a:pt x="21" y="229"/>
                </a:lnTo>
                <a:lnTo>
                  <a:pt x="19" y="229"/>
                </a:lnTo>
                <a:lnTo>
                  <a:pt x="21" y="227"/>
                </a:lnTo>
                <a:lnTo>
                  <a:pt x="24" y="225"/>
                </a:lnTo>
                <a:lnTo>
                  <a:pt x="28" y="222"/>
                </a:lnTo>
                <a:lnTo>
                  <a:pt x="28" y="222"/>
                </a:lnTo>
                <a:lnTo>
                  <a:pt x="33" y="220"/>
                </a:lnTo>
                <a:lnTo>
                  <a:pt x="33" y="220"/>
                </a:lnTo>
                <a:lnTo>
                  <a:pt x="33" y="218"/>
                </a:lnTo>
                <a:lnTo>
                  <a:pt x="33" y="215"/>
                </a:lnTo>
                <a:lnTo>
                  <a:pt x="31" y="213"/>
                </a:lnTo>
                <a:lnTo>
                  <a:pt x="28" y="206"/>
                </a:lnTo>
                <a:lnTo>
                  <a:pt x="26" y="206"/>
                </a:lnTo>
                <a:lnTo>
                  <a:pt x="24" y="203"/>
                </a:lnTo>
                <a:lnTo>
                  <a:pt x="21" y="206"/>
                </a:lnTo>
                <a:lnTo>
                  <a:pt x="19" y="206"/>
                </a:lnTo>
                <a:lnTo>
                  <a:pt x="19" y="201"/>
                </a:lnTo>
                <a:lnTo>
                  <a:pt x="14" y="201"/>
                </a:lnTo>
                <a:lnTo>
                  <a:pt x="12" y="199"/>
                </a:lnTo>
                <a:lnTo>
                  <a:pt x="7" y="199"/>
                </a:lnTo>
                <a:lnTo>
                  <a:pt x="10" y="196"/>
                </a:lnTo>
                <a:lnTo>
                  <a:pt x="10" y="196"/>
                </a:lnTo>
                <a:lnTo>
                  <a:pt x="7" y="196"/>
                </a:lnTo>
                <a:lnTo>
                  <a:pt x="7" y="194"/>
                </a:lnTo>
                <a:lnTo>
                  <a:pt x="5" y="194"/>
                </a:lnTo>
                <a:lnTo>
                  <a:pt x="2" y="194"/>
                </a:lnTo>
                <a:lnTo>
                  <a:pt x="5" y="194"/>
                </a:lnTo>
                <a:lnTo>
                  <a:pt x="7" y="194"/>
                </a:lnTo>
                <a:lnTo>
                  <a:pt x="10" y="192"/>
                </a:lnTo>
                <a:lnTo>
                  <a:pt x="10" y="189"/>
                </a:lnTo>
                <a:lnTo>
                  <a:pt x="5" y="189"/>
                </a:lnTo>
                <a:lnTo>
                  <a:pt x="5" y="189"/>
                </a:lnTo>
                <a:lnTo>
                  <a:pt x="7" y="187"/>
                </a:lnTo>
                <a:lnTo>
                  <a:pt x="7" y="187"/>
                </a:lnTo>
                <a:lnTo>
                  <a:pt x="7" y="184"/>
                </a:lnTo>
                <a:lnTo>
                  <a:pt x="5" y="182"/>
                </a:lnTo>
                <a:lnTo>
                  <a:pt x="5" y="180"/>
                </a:lnTo>
                <a:lnTo>
                  <a:pt x="5" y="180"/>
                </a:lnTo>
                <a:lnTo>
                  <a:pt x="2" y="177"/>
                </a:lnTo>
                <a:lnTo>
                  <a:pt x="0" y="177"/>
                </a:lnTo>
                <a:lnTo>
                  <a:pt x="2" y="175"/>
                </a:lnTo>
                <a:lnTo>
                  <a:pt x="2" y="175"/>
                </a:lnTo>
                <a:lnTo>
                  <a:pt x="7" y="175"/>
                </a:lnTo>
                <a:lnTo>
                  <a:pt x="10" y="175"/>
                </a:lnTo>
                <a:lnTo>
                  <a:pt x="10" y="173"/>
                </a:lnTo>
                <a:lnTo>
                  <a:pt x="12" y="173"/>
                </a:lnTo>
                <a:lnTo>
                  <a:pt x="19" y="170"/>
                </a:lnTo>
                <a:lnTo>
                  <a:pt x="21" y="170"/>
                </a:lnTo>
                <a:lnTo>
                  <a:pt x="24" y="168"/>
                </a:lnTo>
                <a:lnTo>
                  <a:pt x="24" y="168"/>
                </a:lnTo>
                <a:lnTo>
                  <a:pt x="24" y="168"/>
                </a:lnTo>
                <a:lnTo>
                  <a:pt x="24" y="168"/>
                </a:lnTo>
                <a:lnTo>
                  <a:pt x="24" y="166"/>
                </a:lnTo>
                <a:lnTo>
                  <a:pt x="21" y="166"/>
                </a:lnTo>
                <a:lnTo>
                  <a:pt x="21" y="163"/>
                </a:lnTo>
                <a:lnTo>
                  <a:pt x="17" y="161"/>
                </a:lnTo>
                <a:lnTo>
                  <a:pt x="17" y="161"/>
                </a:lnTo>
                <a:lnTo>
                  <a:pt x="14" y="158"/>
                </a:lnTo>
                <a:lnTo>
                  <a:pt x="14" y="158"/>
                </a:lnTo>
                <a:lnTo>
                  <a:pt x="12" y="161"/>
                </a:lnTo>
                <a:lnTo>
                  <a:pt x="12" y="161"/>
                </a:lnTo>
                <a:lnTo>
                  <a:pt x="10" y="158"/>
                </a:lnTo>
                <a:lnTo>
                  <a:pt x="10" y="156"/>
                </a:lnTo>
                <a:lnTo>
                  <a:pt x="12" y="156"/>
                </a:lnTo>
                <a:lnTo>
                  <a:pt x="17" y="154"/>
                </a:lnTo>
                <a:lnTo>
                  <a:pt x="12" y="151"/>
                </a:lnTo>
                <a:lnTo>
                  <a:pt x="10" y="151"/>
                </a:lnTo>
                <a:lnTo>
                  <a:pt x="2" y="154"/>
                </a:lnTo>
                <a:lnTo>
                  <a:pt x="2" y="151"/>
                </a:lnTo>
                <a:lnTo>
                  <a:pt x="2" y="149"/>
                </a:lnTo>
                <a:lnTo>
                  <a:pt x="2" y="147"/>
                </a:lnTo>
                <a:lnTo>
                  <a:pt x="2" y="144"/>
                </a:lnTo>
                <a:lnTo>
                  <a:pt x="2" y="142"/>
                </a:lnTo>
                <a:lnTo>
                  <a:pt x="2" y="144"/>
                </a:lnTo>
                <a:lnTo>
                  <a:pt x="5" y="144"/>
                </a:lnTo>
                <a:lnTo>
                  <a:pt x="7" y="142"/>
                </a:lnTo>
                <a:lnTo>
                  <a:pt x="7" y="142"/>
                </a:lnTo>
                <a:lnTo>
                  <a:pt x="10" y="142"/>
                </a:lnTo>
                <a:lnTo>
                  <a:pt x="10" y="142"/>
                </a:lnTo>
                <a:lnTo>
                  <a:pt x="10" y="139"/>
                </a:lnTo>
                <a:lnTo>
                  <a:pt x="12" y="137"/>
                </a:lnTo>
                <a:lnTo>
                  <a:pt x="12" y="137"/>
                </a:lnTo>
                <a:lnTo>
                  <a:pt x="12" y="135"/>
                </a:lnTo>
                <a:lnTo>
                  <a:pt x="14" y="135"/>
                </a:lnTo>
                <a:lnTo>
                  <a:pt x="19" y="135"/>
                </a:lnTo>
                <a:lnTo>
                  <a:pt x="19" y="132"/>
                </a:lnTo>
                <a:lnTo>
                  <a:pt x="21" y="130"/>
                </a:lnTo>
                <a:lnTo>
                  <a:pt x="21" y="128"/>
                </a:lnTo>
                <a:lnTo>
                  <a:pt x="21" y="125"/>
                </a:lnTo>
                <a:lnTo>
                  <a:pt x="24" y="123"/>
                </a:lnTo>
                <a:lnTo>
                  <a:pt x="21" y="123"/>
                </a:lnTo>
                <a:lnTo>
                  <a:pt x="19" y="123"/>
                </a:lnTo>
                <a:lnTo>
                  <a:pt x="19" y="120"/>
                </a:lnTo>
                <a:lnTo>
                  <a:pt x="19" y="120"/>
                </a:lnTo>
                <a:lnTo>
                  <a:pt x="21" y="116"/>
                </a:lnTo>
                <a:lnTo>
                  <a:pt x="24" y="111"/>
                </a:lnTo>
                <a:lnTo>
                  <a:pt x="26" y="111"/>
                </a:lnTo>
                <a:lnTo>
                  <a:pt x="28" y="111"/>
                </a:lnTo>
                <a:lnTo>
                  <a:pt x="28" y="109"/>
                </a:lnTo>
                <a:lnTo>
                  <a:pt x="28" y="104"/>
                </a:lnTo>
                <a:lnTo>
                  <a:pt x="28" y="102"/>
                </a:lnTo>
                <a:lnTo>
                  <a:pt x="28" y="99"/>
                </a:lnTo>
                <a:lnTo>
                  <a:pt x="28" y="99"/>
                </a:lnTo>
                <a:lnTo>
                  <a:pt x="31" y="99"/>
                </a:lnTo>
                <a:lnTo>
                  <a:pt x="31" y="99"/>
                </a:lnTo>
                <a:lnTo>
                  <a:pt x="31" y="102"/>
                </a:lnTo>
                <a:lnTo>
                  <a:pt x="33" y="102"/>
                </a:lnTo>
                <a:lnTo>
                  <a:pt x="36" y="102"/>
                </a:lnTo>
                <a:lnTo>
                  <a:pt x="36" y="104"/>
                </a:lnTo>
                <a:lnTo>
                  <a:pt x="38" y="104"/>
                </a:lnTo>
                <a:lnTo>
                  <a:pt x="40" y="104"/>
                </a:lnTo>
                <a:lnTo>
                  <a:pt x="43" y="102"/>
                </a:lnTo>
                <a:lnTo>
                  <a:pt x="45" y="97"/>
                </a:lnTo>
                <a:lnTo>
                  <a:pt x="45" y="94"/>
                </a:lnTo>
                <a:lnTo>
                  <a:pt x="45" y="92"/>
                </a:lnTo>
                <a:lnTo>
                  <a:pt x="50" y="92"/>
                </a:lnTo>
                <a:lnTo>
                  <a:pt x="62" y="87"/>
                </a:lnTo>
                <a:lnTo>
                  <a:pt x="81" y="83"/>
                </a:lnTo>
                <a:lnTo>
                  <a:pt x="85" y="80"/>
                </a:lnTo>
                <a:lnTo>
                  <a:pt x="85" y="75"/>
                </a:lnTo>
                <a:lnTo>
                  <a:pt x="95" y="66"/>
                </a:lnTo>
                <a:lnTo>
                  <a:pt x="97" y="64"/>
                </a:lnTo>
                <a:lnTo>
                  <a:pt x="100" y="64"/>
                </a:lnTo>
                <a:lnTo>
                  <a:pt x="104" y="64"/>
                </a:lnTo>
                <a:lnTo>
                  <a:pt x="107" y="64"/>
                </a:lnTo>
                <a:lnTo>
                  <a:pt x="109" y="64"/>
                </a:lnTo>
                <a:lnTo>
                  <a:pt x="116" y="66"/>
                </a:lnTo>
                <a:lnTo>
                  <a:pt x="121" y="68"/>
                </a:lnTo>
                <a:lnTo>
                  <a:pt x="121" y="71"/>
                </a:lnTo>
                <a:lnTo>
                  <a:pt x="123" y="71"/>
                </a:lnTo>
                <a:lnTo>
                  <a:pt x="123" y="73"/>
                </a:lnTo>
                <a:lnTo>
                  <a:pt x="126" y="78"/>
                </a:lnTo>
                <a:lnTo>
                  <a:pt x="126" y="78"/>
                </a:lnTo>
                <a:lnTo>
                  <a:pt x="133" y="66"/>
                </a:lnTo>
                <a:lnTo>
                  <a:pt x="135" y="61"/>
                </a:lnTo>
                <a:lnTo>
                  <a:pt x="133" y="57"/>
                </a:lnTo>
                <a:lnTo>
                  <a:pt x="135" y="52"/>
                </a:lnTo>
                <a:lnTo>
                  <a:pt x="133" y="47"/>
                </a:lnTo>
                <a:lnTo>
                  <a:pt x="130" y="42"/>
                </a:lnTo>
                <a:lnTo>
                  <a:pt x="128" y="40"/>
                </a:lnTo>
                <a:lnTo>
                  <a:pt x="133" y="33"/>
                </a:lnTo>
                <a:lnTo>
                  <a:pt x="133" y="30"/>
                </a:lnTo>
                <a:lnTo>
                  <a:pt x="130" y="30"/>
                </a:lnTo>
                <a:lnTo>
                  <a:pt x="130" y="28"/>
                </a:lnTo>
                <a:lnTo>
                  <a:pt x="133" y="26"/>
                </a:lnTo>
                <a:lnTo>
                  <a:pt x="133" y="23"/>
                </a:lnTo>
                <a:lnTo>
                  <a:pt x="137" y="19"/>
                </a:lnTo>
                <a:lnTo>
                  <a:pt x="137" y="19"/>
                </a:lnTo>
                <a:lnTo>
                  <a:pt x="137" y="19"/>
                </a:lnTo>
                <a:lnTo>
                  <a:pt x="137" y="16"/>
                </a:lnTo>
                <a:lnTo>
                  <a:pt x="137" y="14"/>
                </a:lnTo>
                <a:lnTo>
                  <a:pt x="135" y="14"/>
                </a:lnTo>
                <a:lnTo>
                  <a:pt x="135" y="9"/>
                </a:lnTo>
                <a:lnTo>
                  <a:pt x="135" y="4"/>
                </a:lnTo>
                <a:lnTo>
                  <a:pt x="135" y="2"/>
                </a:lnTo>
                <a:lnTo>
                  <a:pt x="137" y="0"/>
                </a:lnTo>
                <a:lnTo>
                  <a:pt x="145" y="0"/>
                </a:lnTo>
                <a:lnTo>
                  <a:pt x="147" y="0"/>
                </a:lnTo>
                <a:lnTo>
                  <a:pt x="149" y="2"/>
                </a:lnTo>
                <a:lnTo>
                  <a:pt x="152" y="4"/>
                </a:lnTo>
                <a:lnTo>
                  <a:pt x="154" y="7"/>
                </a:lnTo>
                <a:lnTo>
                  <a:pt x="154" y="7"/>
                </a:lnTo>
                <a:lnTo>
                  <a:pt x="154" y="9"/>
                </a:lnTo>
                <a:lnTo>
                  <a:pt x="154" y="11"/>
                </a:lnTo>
                <a:lnTo>
                  <a:pt x="154" y="14"/>
                </a:lnTo>
                <a:lnTo>
                  <a:pt x="156" y="16"/>
                </a:lnTo>
                <a:lnTo>
                  <a:pt x="154" y="21"/>
                </a:lnTo>
                <a:lnTo>
                  <a:pt x="159" y="42"/>
                </a:lnTo>
                <a:lnTo>
                  <a:pt x="159" y="49"/>
                </a:lnTo>
                <a:lnTo>
                  <a:pt x="152" y="71"/>
                </a:lnTo>
                <a:lnTo>
                  <a:pt x="152" y="73"/>
                </a:lnTo>
                <a:lnTo>
                  <a:pt x="152" y="75"/>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71" name="Google Shape;4498;p187">
            <a:extLst>
              <a:ext uri="{FF2B5EF4-FFF2-40B4-BE49-F238E27FC236}">
                <a16:creationId xmlns:a16="http://schemas.microsoft.com/office/drawing/2014/main" id="{A53DEBC3-5A34-3DD3-6B47-774EFAAC1734}"/>
              </a:ext>
            </a:extLst>
          </p:cNvPr>
          <p:cNvSpPr/>
          <p:nvPr/>
        </p:nvSpPr>
        <p:spPr>
          <a:xfrm>
            <a:off x="9209878" y="2049676"/>
            <a:ext cx="807006" cy="1250860"/>
          </a:xfrm>
          <a:custGeom>
            <a:avLst/>
            <a:gdLst/>
            <a:ahLst/>
            <a:cxnLst/>
            <a:rect l="l" t="t" r="r" b="b"/>
            <a:pathLst>
              <a:path w="420" h="651" extrusionOk="0">
                <a:moveTo>
                  <a:pt x="240" y="2"/>
                </a:moveTo>
                <a:lnTo>
                  <a:pt x="242" y="5"/>
                </a:lnTo>
                <a:lnTo>
                  <a:pt x="247" y="2"/>
                </a:lnTo>
                <a:lnTo>
                  <a:pt x="249" y="5"/>
                </a:lnTo>
                <a:lnTo>
                  <a:pt x="249" y="9"/>
                </a:lnTo>
                <a:lnTo>
                  <a:pt x="247" y="14"/>
                </a:lnTo>
                <a:lnTo>
                  <a:pt x="247" y="19"/>
                </a:lnTo>
                <a:lnTo>
                  <a:pt x="247" y="19"/>
                </a:lnTo>
                <a:lnTo>
                  <a:pt x="247" y="16"/>
                </a:lnTo>
                <a:lnTo>
                  <a:pt x="244" y="16"/>
                </a:lnTo>
                <a:lnTo>
                  <a:pt x="244" y="16"/>
                </a:lnTo>
                <a:lnTo>
                  <a:pt x="242" y="24"/>
                </a:lnTo>
                <a:lnTo>
                  <a:pt x="242" y="26"/>
                </a:lnTo>
                <a:lnTo>
                  <a:pt x="242" y="28"/>
                </a:lnTo>
                <a:lnTo>
                  <a:pt x="242" y="31"/>
                </a:lnTo>
                <a:lnTo>
                  <a:pt x="235" y="47"/>
                </a:lnTo>
                <a:lnTo>
                  <a:pt x="235" y="52"/>
                </a:lnTo>
                <a:lnTo>
                  <a:pt x="237" y="54"/>
                </a:lnTo>
                <a:lnTo>
                  <a:pt x="244" y="59"/>
                </a:lnTo>
                <a:lnTo>
                  <a:pt x="247" y="64"/>
                </a:lnTo>
                <a:lnTo>
                  <a:pt x="247" y="66"/>
                </a:lnTo>
                <a:lnTo>
                  <a:pt x="247" y="69"/>
                </a:lnTo>
                <a:lnTo>
                  <a:pt x="247" y="71"/>
                </a:lnTo>
                <a:lnTo>
                  <a:pt x="244" y="73"/>
                </a:lnTo>
                <a:lnTo>
                  <a:pt x="244" y="76"/>
                </a:lnTo>
                <a:lnTo>
                  <a:pt x="242" y="78"/>
                </a:lnTo>
                <a:lnTo>
                  <a:pt x="242" y="78"/>
                </a:lnTo>
                <a:lnTo>
                  <a:pt x="242" y="80"/>
                </a:lnTo>
                <a:lnTo>
                  <a:pt x="244" y="83"/>
                </a:lnTo>
                <a:lnTo>
                  <a:pt x="244" y="85"/>
                </a:lnTo>
                <a:lnTo>
                  <a:pt x="244" y="95"/>
                </a:lnTo>
                <a:lnTo>
                  <a:pt x="247" y="97"/>
                </a:lnTo>
                <a:lnTo>
                  <a:pt x="252" y="97"/>
                </a:lnTo>
                <a:lnTo>
                  <a:pt x="254" y="97"/>
                </a:lnTo>
                <a:lnTo>
                  <a:pt x="261" y="95"/>
                </a:lnTo>
                <a:lnTo>
                  <a:pt x="266" y="92"/>
                </a:lnTo>
                <a:lnTo>
                  <a:pt x="266" y="92"/>
                </a:lnTo>
                <a:lnTo>
                  <a:pt x="268" y="95"/>
                </a:lnTo>
                <a:lnTo>
                  <a:pt x="275" y="102"/>
                </a:lnTo>
                <a:lnTo>
                  <a:pt x="278" y="104"/>
                </a:lnTo>
                <a:lnTo>
                  <a:pt x="285" y="104"/>
                </a:lnTo>
                <a:lnTo>
                  <a:pt x="287" y="106"/>
                </a:lnTo>
                <a:lnTo>
                  <a:pt x="294" y="116"/>
                </a:lnTo>
                <a:lnTo>
                  <a:pt x="297" y="118"/>
                </a:lnTo>
                <a:lnTo>
                  <a:pt x="299" y="121"/>
                </a:lnTo>
                <a:lnTo>
                  <a:pt x="304" y="123"/>
                </a:lnTo>
                <a:lnTo>
                  <a:pt x="311" y="121"/>
                </a:lnTo>
                <a:lnTo>
                  <a:pt x="313" y="121"/>
                </a:lnTo>
                <a:lnTo>
                  <a:pt x="318" y="123"/>
                </a:lnTo>
                <a:lnTo>
                  <a:pt x="320" y="128"/>
                </a:lnTo>
                <a:lnTo>
                  <a:pt x="323" y="133"/>
                </a:lnTo>
                <a:lnTo>
                  <a:pt x="320" y="133"/>
                </a:lnTo>
                <a:lnTo>
                  <a:pt x="320" y="133"/>
                </a:lnTo>
                <a:lnTo>
                  <a:pt x="320" y="133"/>
                </a:lnTo>
                <a:lnTo>
                  <a:pt x="320" y="133"/>
                </a:lnTo>
                <a:lnTo>
                  <a:pt x="318" y="137"/>
                </a:lnTo>
                <a:lnTo>
                  <a:pt x="320" y="140"/>
                </a:lnTo>
                <a:lnTo>
                  <a:pt x="320" y="140"/>
                </a:lnTo>
                <a:lnTo>
                  <a:pt x="323" y="142"/>
                </a:lnTo>
                <a:lnTo>
                  <a:pt x="325" y="142"/>
                </a:lnTo>
                <a:lnTo>
                  <a:pt x="325" y="142"/>
                </a:lnTo>
                <a:lnTo>
                  <a:pt x="325" y="140"/>
                </a:lnTo>
                <a:lnTo>
                  <a:pt x="325" y="137"/>
                </a:lnTo>
                <a:lnTo>
                  <a:pt x="327" y="137"/>
                </a:lnTo>
                <a:lnTo>
                  <a:pt x="327" y="137"/>
                </a:lnTo>
                <a:lnTo>
                  <a:pt x="327" y="137"/>
                </a:lnTo>
                <a:lnTo>
                  <a:pt x="330" y="140"/>
                </a:lnTo>
                <a:lnTo>
                  <a:pt x="335" y="140"/>
                </a:lnTo>
                <a:lnTo>
                  <a:pt x="337" y="142"/>
                </a:lnTo>
                <a:lnTo>
                  <a:pt x="337" y="142"/>
                </a:lnTo>
                <a:lnTo>
                  <a:pt x="337" y="147"/>
                </a:lnTo>
                <a:lnTo>
                  <a:pt x="332" y="149"/>
                </a:lnTo>
                <a:lnTo>
                  <a:pt x="330" y="149"/>
                </a:lnTo>
                <a:lnTo>
                  <a:pt x="320" y="156"/>
                </a:lnTo>
                <a:lnTo>
                  <a:pt x="318" y="159"/>
                </a:lnTo>
                <a:lnTo>
                  <a:pt x="316" y="159"/>
                </a:lnTo>
                <a:lnTo>
                  <a:pt x="316" y="159"/>
                </a:lnTo>
                <a:lnTo>
                  <a:pt x="316" y="156"/>
                </a:lnTo>
                <a:lnTo>
                  <a:pt x="316" y="154"/>
                </a:lnTo>
                <a:lnTo>
                  <a:pt x="313" y="154"/>
                </a:lnTo>
                <a:lnTo>
                  <a:pt x="311" y="154"/>
                </a:lnTo>
                <a:lnTo>
                  <a:pt x="304" y="154"/>
                </a:lnTo>
                <a:lnTo>
                  <a:pt x="304" y="154"/>
                </a:lnTo>
                <a:lnTo>
                  <a:pt x="301" y="154"/>
                </a:lnTo>
                <a:lnTo>
                  <a:pt x="297" y="149"/>
                </a:lnTo>
                <a:lnTo>
                  <a:pt x="294" y="149"/>
                </a:lnTo>
                <a:lnTo>
                  <a:pt x="292" y="149"/>
                </a:lnTo>
                <a:lnTo>
                  <a:pt x="289" y="149"/>
                </a:lnTo>
                <a:lnTo>
                  <a:pt x="287" y="151"/>
                </a:lnTo>
                <a:lnTo>
                  <a:pt x="287" y="154"/>
                </a:lnTo>
                <a:lnTo>
                  <a:pt x="287" y="154"/>
                </a:lnTo>
                <a:lnTo>
                  <a:pt x="287" y="156"/>
                </a:lnTo>
                <a:lnTo>
                  <a:pt x="287" y="156"/>
                </a:lnTo>
                <a:lnTo>
                  <a:pt x="287" y="159"/>
                </a:lnTo>
                <a:lnTo>
                  <a:pt x="287" y="161"/>
                </a:lnTo>
                <a:lnTo>
                  <a:pt x="287" y="166"/>
                </a:lnTo>
                <a:lnTo>
                  <a:pt x="285" y="168"/>
                </a:lnTo>
                <a:lnTo>
                  <a:pt x="282" y="168"/>
                </a:lnTo>
                <a:lnTo>
                  <a:pt x="282" y="170"/>
                </a:lnTo>
                <a:lnTo>
                  <a:pt x="282" y="170"/>
                </a:lnTo>
                <a:lnTo>
                  <a:pt x="282" y="170"/>
                </a:lnTo>
                <a:lnTo>
                  <a:pt x="285" y="175"/>
                </a:lnTo>
                <a:lnTo>
                  <a:pt x="285" y="178"/>
                </a:lnTo>
                <a:lnTo>
                  <a:pt x="287" y="178"/>
                </a:lnTo>
                <a:lnTo>
                  <a:pt x="287" y="180"/>
                </a:lnTo>
                <a:lnTo>
                  <a:pt x="287" y="180"/>
                </a:lnTo>
                <a:lnTo>
                  <a:pt x="287" y="182"/>
                </a:lnTo>
                <a:lnTo>
                  <a:pt x="287" y="185"/>
                </a:lnTo>
                <a:lnTo>
                  <a:pt x="289" y="187"/>
                </a:lnTo>
                <a:lnTo>
                  <a:pt x="289" y="189"/>
                </a:lnTo>
                <a:lnTo>
                  <a:pt x="289" y="192"/>
                </a:lnTo>
                <a:lnTo>
                  <a:pt x="285" y="201"/>
                </a:lnTo>
                <a:lnTo>
                  <a:pt x="282" y="206"/>
                </a:lnTo>
                <a:lnTo>
                  <a:pt x="278" y="213"/>
                </a:lnTo>
                <a:lnTo>
                  <a:pt x="278" y="215"/>
                </a:lnTo>
                <a:lnTo>
                  <a:pt x="278" y="218"/>
                </a:lnTo>
                <a:lnTo>
                  <a:pt x="278" y="218"/>
                </a:lnTo>
                <a:lnTo>
                  <a:pt x="278" y="220"/>
                </a:lnTo>
                <a:lnTo>
                  <a:pt x="278" y="223"/>
                </a:lnTo>
                <a:lnTo>
                  <a:pt x="280" y="225"/>
                </a:lnTo>
                <a:lnTo>
                  <a:pt x="278" y="227"/>
                </a:lnTo>
                <a:lnTo>
                  <a:pt x="278" y="227"/>
                </a:lnTo>
                <a:lnTo>
                  <a:pt x="273" y="230"/>
                </a:lnTo>
                <a:lnTo>
                  <a:pt x="266" y="237"/>
                </a:lnTo>
                <a:lnTo>
                  <a:pt x="268" y="244"/>
                </a:lnTo>
                <a:lnTo>
                  <a:pt x="266" y="249"/>
                </a:lnTo>
                <a:lnTo>
                  <a:pt x="263" y="251"/>
                </a:lnTo>
                <a:lnTo>
                  <a:pt x="263" y="253"/>
                </a:lnTo>
                <a:lnTo>
                  <a:pt x="263" y="256"/>
                </a:lnTo>
                <a:lnTo>
                  <a:pt x="266" y="268"/>
                </a:lnTo>
                <a:lnTo>
                  <a:pt x="268" y="272"/>
                </a:lnTo>
                <a:lnTo>
                  <a:pt x="268" y="275"/>
                </a:lnTo>
                <a:lnTo>
                  <a:pt x="268" y="287"/>
                </a:lnTo>
                <a:lnTo>
                  <a:pt x="268" y="289"/>
                </a:lnTo>
                <a:lnTo>
                  <a:pt x="271" y="289"/>
                </a:lnTo>
                <a:lnTo>
                  <a:pt x="273" y="291"/>
                </a:lnTo>
                <a:lnTo>
                  <a:pt x="275" y="291"/>
                </a:lnTo>
                <a:lnTo>
                  <a:pt x="275" y="294"/>
                </a:lnTo>
                <a:lnTo>
                  <a:pt x="275" y="296"/>
                </a:lnTo>
                <a:lnTo>
                  <a:pt x="275" y="298"/>
                </a:lnTo>
                <a:lnTo>
                  <a:pt x="275" y="298"/>
                </a:lnTo>
                <a:lnTo>
                  <a:pt x="275" y="298"/>
                </a:lnTo>
                <a:lnTo>
                  <a:pt x="275" y="298"/>
                </a:lnTo>
                <a:lnTo>
                  <a:pt x="273" y="301"/>
                </a:lnTo>
                <a:lnTo>
                  <a:pt x="273" y="303"/>
                </a:lnTo>
                <a:lnTo>
                  <a:pt x="273" y="305"/>
                </a:lnTo>
                <a:lnTo>
                  <a:pt x="273" y="310"/>
                </a:lnTo>
                <a:lnTo>
                  <a:pt x="273" y="310"/>
                </a:lnTo>
                <a:lnTo>
                  <a:pt x="273" y="313"/>
                </a:lnTo>
                <a:lnTo>
                  <a:pt x="273" y="315"/>
                </a:lnTo>
                <a:lnTo>
                  <a:pt x="271" y="315"/>
                </a:lnTo>
                <a:lnTo>
                  <a:pt x="271" y="317"/>
                </a:lnTo>
                <a:lnTo>
                  <a:pt x="268" y="317"/>
                </a:lnTo>
                <a:lnTo>
                  <a:pt x="263" y="317"/>
                </a:lnTo>
                <a:lnTo>
                  <a:pt x="261" y="320"/>
                </a:lnTo>
                <a:lnTo>
                  <a:pt x="259" y="322"/>
                </a:lnTo>
                <a:lnTo>
                  <a:pt x="259" y="324"/>
                </a:lnTo>
                <a:lnTo>
                  <a:pt x="256" y="329"/>
                </a:lnTo>
                <a:lnTo>
                  <a:pt x="256" y="332"/>
                </a:lnTo>
                <a:lnTo>
                  <a:pt x="259" y="334"/>
                </a:lnTo>
                <a:lnTo>
                  <a:pt x="259" y="336"/>
                </a:lnTo>
                <a:lnTo>
                  <a:pt x="259" y="339"/>
                </a:lnTo>
                <a:lnTo>
                  <a:pt x="259" y="341"/>
                </a:lnTo>
                <a:lnTo>
                  <a:pt x="256" y="343"/>
                </a:lnTo>
                <a:lnTo>
                  <a:pt x="254" y="348"/>
                </a:lnTo>
                <a:lnTo>
                  <a:pt x="254" y="348"/>
                </a:lnTo>
                <a:lnTo>
                  <a:pt x="256" y="351"/>
                </a:lnTo>
                <a:lnTo>
                  <a:pt x="256" y="351"/>
                </a:lnTo>
                <a:lnTo>
                  <a:pt x="261" y="355"/>
                </a:lnTo>
                <a:lnTo>
                  <a:pt x="268" y="360"/>
                </a:lnTo>
                <a:lnTo>
                  <a:pt x="268" y="362"/>
                </a:lnTo>
                <a:lnTo>
                  <a:pt x="271" y="367"/>
                </a:lnTo>
                <a:lnTo>
                  <a:pt x="268" y="377"/>
                </a:lnTo>
                <a:lnTo>
                  <a:pt x="271" y="377"/>
                </a:lnTo>
                <a:lnTo>
                  <a:pt x="271" y="386"/>
                </a:lnTo>
                <a:lnTo>
                  <a:pt x="273" y="386"/>
                </a:lnTo>
                <a:lnTo>
                  <a:pt x="273" y="391"/>
                </a:lnTo>
                <a:lnTo>
                  <a:pt x="275" y="393"/>
                </a:lnTo>
                <a:lnTo>
                  <a:pt x="278" y="396"/>
                </a:lnTo>
                <a:lnTo>
                  <a:pt x="282" y="400"/>
                </a:lnTo>
                <a:lnTo>
                  <a:pt x="289" y="403"/>
                </a:lnTo>
                <a:lnTo>
                  <a:pt x="301" y="414"/>
                </a:lnTo>
                <a:lnTo>
                  <a:pt x="316" y="422"/>
                </a:lnTo>
                <a:lnTo>
                  <a:pt x="318" y="422"/>
                </a:lnTo>
                <a:lnTo>
                  <a:pt x="325" y="422"/>
                </a:lnTo>
                <a:lnTo>
                  <a:pt x="327" y="424"/>
                </a:lnTo>
                <a:lnTo>
                  <a:pt x="327" y="424"/>
                </a:lnTo>
                <a:lnTo>
                  <a:pt x="327" y="424"/>
                </a:lnTo>
                <a:lnTo>
                  <a:pt x="327" y="426"/>
                </a:lnTo>
                <a:lnTo>
                  <a:pt x="330" y="426"/>
                </a:lnTo>
                <a:lnTo>
                  <a:pt x="330" y="429"/>
                </a:lnTo>
                <a:lnTo>
                  <a:pt x="346" y="445"/>
                </a:lnTo>
                <a:lnTo>
                  <a:pt x="344" y="448"/>
                </a:lnTo>
                <a:lnTo>
                  <a:pt x="342" y="452"/>
                </a:lnTo>
                <a:lnTo>
                  <a:pt x="342" y="455"/>
                </a:lnTo>
                <a:lnTo>
                  <a:pt x="342" y="457"/>
                </a:lnTo>
                <a:lnTo>
                  <a:pt x="342" y="457"/>
                </a:lnTo>
                <a:lnTo>
                  <a:pt x="342" y="462"/>
                </a:lnTo>
                <a:lnTo>
                  <a:pt x="342" y="464"/>
                </a:lnTo>
                <a:lnTo>
                  <a:pt x="344" y="467"/>
                </a:lnTo>
                <a:lnTo>
                  <a:pt x="344" y="467"/>
                </a:lnTo>
                <a:lnTo>
                  <a:pt x="346" y="467"/>
                </a:lnTo>
                <a:lnTo>
                  <a:pt x="346" y="464"/>
                </a:lnTo>
                <a:lnTo>
                  <a:pt x="349" y="464"/>
                </a:lnTo>
                <a:lnTo>
                  <a:pt x="349" y="462"/>
                </a:lnTo>
                <a:lnTo>
                  <a:pt x="351" y="462"/>
                </a:lnTo>
                <a:lnTo>
                  <a:pt x="351" y="462"/>
                </a:lnTo>
                <a:lnTo>
                  <a:pt x="356" y="462"/>
                </a:lnTo>
                <a:lnTo>
                  <a:pt x="358" y="464"/>
                </a:lnTo>
                <a:lnTo>
                  <a:pt x="361" y="467"/>
                </a:lnTo>
                <a:lnTo>
                  <a:pt x="363" y="474"/>
                </a:lnTo>
                <a:lnTo>
                  <a:pt x="365" y="476"/>
                </a:lnTo>
                <a:lnTo>
                  <a:pt x="368" y="478"/>
                </a:lnTo>
                <a:lnTo>
                  <a:pt x="370" y="478"/>
                </a:lnTo>
                <a:lnTo>
                  <a:pt x="372" y="478"/>
                </a:lnTo>
                <a:lnTo>
                  <a:pt x="375" y="478"/>
                </a:lnTo>
                <a:lnTo>
                  <a:pt x="377" y="478"/>
                </a:lnTo>
                <a:lnTo>
                  <a:pt x="380" y="481"/>
                </a:lnTo>
                <a:lnTo>
                  <a:pt x="380" y="481"/>
                </a:lnTo>
                <a:lnTo>
                  <a:pt x="380" y="483"/>
                </a:lnTo>
                <a:lnTo>
                  <a:pt x="380" y="483"/>
                </a:lnTo>
                <a:lnTo>
                  <a:pt x="380" y="486"/>
                </a:lnTo>
                <a:lnTo>
                  <a:pt x="380" y="488"/>
                </a:lnTo>
                <a:lnTo>
                  <a:pt x="380" y="488"/>
                </a:lnTo>
                <a:lnTo>
                  <a:pt x="380" y="488"/>
                </a:lnTo>
                <a:lnTo>
                  <a:pt x="382" y="490"/>
                </a:lnTo>
                <a:lnTo>
                  <a:pt x="387" y="493"/>
                </a:lnTo>
                <a:lnTo>
                  <a:pt x="389" y="497"/>
                </a:lnTo>
                <a:lnTo>
                  <a:pt x="391" y="500"/>
                </a:lnTo>
                <a:lnTo>
                  <a:pt x="391" y="500"/>
                </a:lnTo>
                <a:lnTo>
                  <a:pt x="389" y="502"/>
                </a:lnTo>
                <a:lnTo>
                  <a:pt x="387" y="505"/>
                </a:lnTo>
                <a:lnTo>
                  <a:pt x="387" y="507"/>
                </a:lnTo>
                <a:lnTo>
                  <a:pt x="387" y="507"/>
                </a:lnTo>
                <a:lnTo>
                  <a:pt x="387" y="509"/>
                </a:lnTo>
                <a:lnTo>
                  <a:pt x="387" y="512"/>
                </a:lnTo>
                <a:lnTo>
                  <a:pt x="387" y="512"/>
                </a:lnTo>
                <a:lnTo>
                  <a:pt x="382" y="519"/>
                </a:lnTo>
                <a:lnTo>
                  <a:pt x="382" y="521"/>
                </a:lnTo>
                <a:lnTo>
                  <a:pt x="382" y="523"/>
                </a:lnTo>
                <a:lnTo>
                  <a:pt x="382" y="523"/>
                </a:lnTo>
                <a:lnTo>
                  <a:pt x="380" y="526"/>
                </a:lnTo>
                <a:lnTo>
                  <a:pt x="382" y="526"/>
                </a:lnTo>
                <a:lnTo>
                  <a:pt x="384" y="528"/>
                </a:lnTo>
                <a:lnTo>
                  <a:pt x="391" y="535"/>
                </a:lnTo>
                <a:lnTo>
                  <a:pt x="394" y="538"/>
                </a:lnTo>
                <a:lnTo>
                  <a:pt x="396" y="540"/>
                </a:lnTo>
                <a:lnTo>
                  <a:pt x="396" y="540"/>
                </a:lnTo>
                <a:lnTo>
                  <a:pt x="398" y="540"/>
                </a:lnTo>
                <a:lnTo>
                  <a:pt x="401" y="542"/>
                </a:lnTo>
                <a:lnTo>
                  <a:pt x="403" y="545"/>
                </a:lnTo>
                <a:lnTo>
                  <a:pt x="403" y="545"/>
                </a:lnTo>
                <a:lnTo>
                  <a:pt x="403" y="547"/>
                </a:lnTo>
                <a:lnTo>
                  <a:pt x="403" y="550"/>
                </a:lnTo>
                <a:lnTo>
                  <a:pt x="403" y="554"/>
                </a:lnTo>
                <a:lnTo>
                  <a:pt x="403" y="557"/>
                </a:lnTo>
                <a:lnTo>
                  <a:pt x="403" y="559"/>
                </a:lnTo>
                <a:lnTo>
                  <a:pt x="406" y="559"/>
                </a:lnTo>
                <a:lnTo>
                  <a:pt x="406" y="559"/>
                </a:lnTo>
                <a:lnTo>
                  <a:pt x="408" y="559"/>
                </a:lnTo>
                <a:lnTo>
                  <a:pt x="408" y="559"/>
                </a:lnTo>
                <a:lnTo>
                  <a:pt x="413" y="557"/>
                </a:lnTo>
                <a:lnTo>
                  <a:pt x="420" y="566"/>
                </a:lnTo>
                <a:lnTo>
                  <a:pt x="420" y="568"/>
                </a:lnTo>
                <a:lnTo>
                  <a:pt x="420" y="571"/>
                </a:lnTo>
                <a:lnTo>
                  <a:pt x="420" y="573"/>
                </a:lnTo>
                <a:lnTo>
                  <a:pt x="417" y="573"/>
                </a:lnTo>
                <a:lnTo>
                  <a:pt x="417" y="573"/>
                </a:lnTo>
                <a:lnTo>
                  <a:pt x="415" y="573"/>
                </a:lnTo>
                <a:lnTo>
                  <a:pt x="413" y="576"/>
                </a:lnTo>
                <a:lnTo>
                  <a:pt x="410" y="583"/>
                </a:lnTo>
                <a:lnTo>
                  <a:pt x="408" y="583"/>
                </a:lnTo>
                <a:lnTo>
                  <a:pt x="391" y="597"/>
                </a:lnTo>
                <a:lnTo>
                  <a:pt x="389" y="599"/>
                </a:lnTo>
                <a:lnTo>
                  <a:pt x="387" y="602"/>
                </a:lnTo>
                <a:lnTo>
                  <a:pt x="389" y="606"/>
                </a:lnTo>
                <a:lnTo>
                  <a:pt x="389" y="609"/>
                </a:lnTo>
                <a:lnTo>
                  <a:pt x="389" y="614"/>
                </a:lnTo>
                <a:lnTo>
                  <a:pt x="387" y="616"/>
                </a:lnTo>
                <a:lnTo>
                  <a:pt x="387" y="618"/>
                </a:lnTo>
                <a:lnTo>
                  <a:pt x="389" y="621"/>
                </a:lnTo>
                <a:lnTo>
                  <a:pt x="389" y="623"/>
                </a:lnTo>
                <a:lnTo>
                  <a:pt x="387" y="625"/>
                </a:lnTo>
                <a:lnTo>
                  <a:pt x="387" y="628"/>
                </a:lnTo>
                <a:lnTo>
                  <a:pt x="384" y="628"/>
                </a:lnTo>
                <a:lnTo>
                  <a:pt x="368" y="635"/>
                </a:lnTo>
                <a:lnTo>
                  <a:pt x="368" y="635"/>
                </a:lnTo>
                <a:lnTo>
                  <a:pt x="365" y="635"/>
                </a:lnTo>
                <a:lnTo>
                  <a:pt x="363" y="635"/>
                </a:lnTo>
                <a:lnTo>
                  <a:pt x="353" y="628"/>
                </a:lnTo>
                <a:lnTo>
                  <a:pt x="351" y="628"/>
                </a:lnTo>
                <a:lnTo>
                  <a:pt x="349" y="630"/>
                </a:lnTo>
                <a:lnTo>
                  <a:pt x="344" y="630"/>
                </a:lnTo>
                <a:lnTo>
                  <a:pt x="344" y="630"/>
                </a:lnTo>
                <a:lnTo>
                  <a:pt x="342" y="630"/>
                </a:lnTo>
                <a:lnTo>
                  <a:pt x="339" y="632"/>
                </a:lnTo>
                <a:lnTo>
                  <a:pt x="339" y="635"/>
                </a:lnTo>
                <a:lnTo>
                  <a:pt x="332" y="647"/>
                </a:lnTo>
                <a:lnTo>
                  <a:pt x="332" y="649"/>
                </a:lnTo>
                <a:lnTo>
                  <a:pt x="332" y="649"/>
                </a:lnTo>
                <a:lnTo>
                  <a:pt x="330" y="651"/>
                </a:lnTo>
                <a:lnTo>
                  <a:pt x="330" y="649"/>
                </a:lnTo>
                <a:lnTo>
                  <a:pt x="327" y="649"/>
                </a:lnTo>
                <a:lnTo>
                  <a:pt x="327" y="647"/>
                </a:lnTo>
                <a:lnTo>
                  <a:pt x="325" y="647"/>
                </a:lnTo>
                <a:lnTo>
                  <a:pt x="325" y="647"/>
                </a:lnTo>
                <a:lnTo>
                  <a:pt x="320" y="651"/>
                </a:lnTo>
                <a:lnTo>
                  <a:pt x="318" y="651"/>
                </a:lnTo>
                <a:lnTo>
                  <a:pt x="316" y="651"/>
                </a:lnTo>
                <a:lnTo>
                  <a:pt x="316" y="649"/>
                </a:lnTo>
                <a:lnTo>
                  <a:pt x="316" y="644"/>
                </a:lnTo>
                <a:lnTo>
                  <a:pt x="316" y="644"/>
                </a:lnTo>
                <a:lnTo>
                  <a:pt x="313" y="644"/>
                </a:lnTo>
                <a:lnTo>
                  <a:pt x="311" y="642"/>
                </a:lnTo>
                <a:lnTo>
                  <a:pt x="308" y="640"/>
                </a:lnTo>
                <a:lnTo>
                  <a:pt x="304" y="637"/>
                </a:lnTo>
                <a:lnTo>
                  <a:pt x="304" y="635"/>
                </a:lnTo>
                <a:lnTo>
                  <a:pt x="301" y="635"/>
                </a:lnTo>
                <a:lnTo>
                  <a:pt x="301" y="632"/>
                </a:lnTo>
                <a:lnTo>
                  <a:pt x="301" y="630"/>
                </a:lnTo>
                <a:lnTo>
                  <a:pt x="301" y="630"/>
                </a:lnTo>
                <a:lnTo>
                  <a:pt x="299" y="630"/>
                </a:lnTo>
                <a:lnTo>
                  <a:pt x="297" y="630"/>
                </a:lnTo>
                <a:lnTo>
                  <a:pt x="297" y="632"/>
                </a:lnTo>
                <a:lnTo>
                  <a:pt x="297" y="635"/>
                </a:lnTo>
                <a:lnTo>
                  <a:pt x="294" y="635"/>
                </a:lnTo>
                <a:lnTo>
                  <a:pt x="294" y="637"/>
                </a:lnTo>
                <a:lnTo>
                  <a:pt x="292" y="637"/>
                </a:lnTo>
                <a:lnTo>
                  <a:pt x="289" y="637"/>
                </a:lnTo>
                <a:lnTo>
                  <a:pt x="289" y="637"/>
                </a:lnTo>
                <a:lnTo>
                  <a:pt x="287" y="637"/>
                </a:lnTo>
                <a:lnTo>
                  <a:pt x="285" y="635"/>
                </a:lnTo>
                <a:lnTo>
                  <a:pt x="282" y="632"/>
                </a:lnTo>
                <a:lnTo>
                  <a:pt x="280" y="630"/>
                </a:lnTo>
                <a:lnTo>
                  <a:pt x="278" y="625"/>
                </a:lnTo>
                <a:lnTo>
                  <a:pt x="275" y="623"/>
                </a:lnTo>
                <a:lnTo>
                  <a:pt x="275" y="623"/>
                </a:lnTo>
                <a:lnTo>
                  <a:pt x="273" y="623"/>
                </a:lnTo>
                <a:lnTo>
                  <a:pt x="271" y="625"/>
                </a:lnTo>
                <a:lnTo>
                  <a:pt x="271" y="628"/>
                </a:lnTo>
                <a:lnTo>
                  <a:pt x="268" y="628"/>
                </a:lnTo>
                <a:lnTo>
                  <a:pt x="268" y="628"/>
                </a:lnTo>
                <a:lnTo>
                  <a:pt x="266" y="625"/>
                </a:lnTo>
                <a:lnTo>
                  <a:pt x="263" y="623"/>
                </a:lnTo>
                <a:lnTo>
                  <a:pt x="263" y="621"/>
                </a:lnTo>
                <a:lnTo>
                  <a:pt x="263" y="614"/>
                </a:lnTo>
                <a:lnTo>
                  <a:pt x="263" y="611"/>
                </a:lnTo>
                <a:lnTo>
                  <a:pt x="263" y="611"/>
                </a:lnTo>
                <a:lnTo>
                  <a:pt x="261" y="609"/>
                </a:lnTo>
                <a:lnTo>
                  <a:pt x="261" y="609"/>
                </a:lnTo>
                <a:lnTo>
                  <a:pt x="259" y="606"/>
                </a:lnTo>
                <a:lnTo>
                  <a:pt x="259" y="604"/>
                </a:lnTo>
                <a:lnTo>
                  <a:pt x="261" y="602"/>
                </a:lnTo>
                <a:lnTo>
                  <a:pt x="261" y="602"/>
                </a:lnTo>
                <a:lnTo>
                  <a:pt x="266" y="602"/>
                </a:lnTo>
                <a:lnTo>
                  <a:pt x="266" y="602"/>
                </a:lnTo>
                <a:lnTo>
                  <a:pt x="268" y="599"/>
                </a:lnTo>
                <a:lnTo>
                  <a:pt x="268" y="599"/>
                </a:lnTo>
                <a:lnTo>
                  <a:pt x="268" y="597"/>
                </a:lnTo>
                <a:lnTo>
                  <a:pt x="268" y="597"/>
                </a:lnTo>
                <a:lnTo>
                  <a:pt x="266" y="590"/>
                </a:lnTo>
                <a:lnTo>
                  <a:pt x="261" y="583"/>
                </a:lnTo>
                <a:lnTo>
                  <a:pt x="254" y="571"/>
                </a:lnTo>
                <a:lnTo>
                  <a:pt x="252" y="571"/>
                </a:lnTo>
                <a:lnTo>
                  <a:pt x="249" y="571"/>
                </a:lnTo>
                <a:lnTo>
                  <a:pt x="249" y="576"/>
                </a:lnTo>
                <a:lnTo>
                  <a:pt x="247" y="576"/>
                </a:lnTo>
                <a:lnTo>
                  <a:pt x="247" y="576"/>
                </a:lnTo>
                <a:lnTo>
                  <a:pt x="244" y="573"/>
                </a:lnTo>
                <a:lnTo>
                  <a:pt x="244" y="571"/>
                </a:lnTo>
                <a:lnTo>
                  <a:pt x="244" y="571"/>
                </a:lnTo>
                <a:lnTo>
                  <a:pt x="244" y="568"/>
                </a:lnTo>
                <a:lnTo>
                  <a:pt x="247" y="566"/>
                </a:lnTo>
                <a:lnTo>
                  <a:pt x="247" y="564"/>
                </a:lnTo>
                <a:lnTo>
                  <a:pt x="247" y="564"/>
                </a:lnTo>
                <a:lnTo>
                  <a:pt x="247" y="561"/>
                </a:lnTo>
                <a:lnTo>
                  <a:pt x="244" y="561"/>
                </a:lnTo>
                <a:lnTo>
                  <a:pt x="240" y="559"/>
                </a:lnTo>
                <a:lnTo>
                  <a:pt x="237" y="559"/>
                </a:lnTo>
                <a:lnTo>
                  <a:pt x="237" y="557"/>
                </a:lnTo>
                <a:lnTo>
                  <a:pt x="237" y="554"/>
                </a:lnTo>
                <a:lnTo>
                  <a:pt x="237" y="552"/>
                </a:lnTo>
                <a:lnTo>
                  <a:pt x="235" y="550"/>
                </a:lnTo>
                <a:lnTo>
                  <a:pt x="225" y="547"/>
                </a:lnTo>
                <a:lnTo>
                  <a:pt x="221" y="545"/>
                </a:lnTo>
                <a:lnTo>
                  <a:pt x="216" y="547"/>
                </a:lnTo>
                <a:lnTo>
                  <a:pt x="214" y="547"/>
                </a:lnTo>
                <a:lnTo>
                  <a:pt x="211" y="547"/>
                </a:lnTo>
                <a:lnTo>
                  <a:pt x="204" y="545"/>
                </a:lnTo>
                <a:lnTo>
                  <a:pt x="204" y="545"/>
                </a:lnTo>
                <a:lnTo>
                  <a:pt x="202" y="547"/>
                </a:lnTo>
                <a:lnTo>
                  <a:pt x="197" y="550"/>
                </a:lnTo>
                <a:lnTo>
                  <a:pt x="197" y="552"/>
                </a:lnTo>
                <a:lnTo>
                  <a:pt x="197" y="554"/>
                </a:lnTo>
                <a:lnTo>
                  <a:pt x="197" y="557"/>
                </a:lnTo>
                <a:lnTo>
                  <a:pt x="197" y="557"/>
                </a:lnTo>
                <a:lnTo>
                  <a:pt x="195" y="559"/>
                </a:lnTo>
                <a:lnTo>
                  <a:pt x="157" y="564"/>
                </a:lnTo>
                <a:lnTo>
                  <a:pt x="152" y="568"/>
                </a:lnTo>
                <a:lnTo>
                  <a:pt x="150" y="568"/>
                </a:lnTo>
                <a:lnTo>
                  <a:pt x="147" y="568"/>
                </a:lnTo>
                <a:lnTo>
                  <a:pt x="145" y="566"/>
                </a:lnTo>
                <a:lnTo>
                  <a:pt x="143" y="561"/>
                </a:lnTo>
                <a:lnTo>
                  <a:pt x="140" y="557"/>
                </a:lnTo>
                <a:lnTo>
                  <a:pt x="140" y="557"/>
                </a:lnTo>
                <a:lnTo>
                  <a:pt x="138" y="557"/>
                </a:lnTo>
                <a:lnTo>
                  <a:pt x="138" y="559"/>
                </a:lnTo>
                <a:lnTo>
                  <a:pt x="138" y="559"/>
                </a:lnTo>
                <a:lnTo>
                  <a:pt x="138" y="561"/>
                </a:lnTo>
                <a:lnTo>
                  <a:pt x="138" y="564"/>
                </a:lnTo>
                <a:lnTo>
                  <a:pt x="138" y="564"/>
                </a:lnTo>
                <a:lnTo>
                  <a:pt x="138" y="564"/>
                </a:lnTo>
                <a:lnTo>
                  <a:pt x="135" y="564"/>
                </a:lnTo>
                <a:lnTo>
                  <a:pt x="133" y="561"/>
                </a:lnTo>
                <a:lnTo>
                  <a:pt x="133" y="561"/>
                </a:lnTo>
                <a:lnTo>
                  <a:pt x="131" y="561"/>
                </a:lnTo>
                <a:lnTo>
                  <a:pt x="128" y="561"/>
                </a:lnTo>
                <a:lnTo>
                  <a:pt x="128" y="564"/>
                </a:lnTo>
                <a:lnTo>
                  <a:pt x="126" y="564"/>
                </a:lnTo>
                <a:lnTo>
                  <a:pt x="126" y="566"/>
                </a:lnTo>
                <a:lnTo>
                  <a:pt x="124" y="566"/>
                </a:lnTo>
                <a:lnTo>
                  <a:pt x="124" y="566"/>
                </a:lnTo>
                <a:lnTo>
                  <a:pt x="119" y="566"/>
                </a:lnTo>
                <a:lnTo>
                  <a:pt x="116" y="566"/>
                </a:lnTo>
                <a:lnTo>
                  <a:pt x="114" y="564"/>
                </a:lnTo>
                <a:lnTo>
                  <a:pt x="114" y="566"/>
                </a:lnTo>
                <a:lnTo>
                  <a:pt x="112" y="568"/>
                </a:lnTo>
                <a:lnTo>
                  <a:pt x="109" y="568"/>
                </a:lnTo>
                <a:lnTo>
                  <a:pt x="107" y="568"/>
                </a:lnTo>
                <a:lnTo>
                  <a:pt x="107" y="568"/>
                </a:lnTo>
                <a:lnTo>
                  <a:pt x="105" y="566"/>
                </a:lnTo>
                <a:lnTo>
                  <a:pt x="102" y="566"/>
                </a:lnTo>
                <a:lnTo>
                  <a:pt x="102" y="566"/>
                </a:lnTo>
                <a:lnTo>
                  <a:pt x="95" y="568"/>
                </a:lnTo>
                <a:lnTo>
                  <a:pt x="90" y="566"/>
                </a:lnTo>
                <a:lnTo>
                  <a:pt x="88" y="566"/>
                </a:lnTo>
                <a:lnTo>
                  <a:pt x="88" y="564"/>
                </a:lnTo>
                <a:lnTo>
                  <a:pt x="88" y="561"/>
                </a:lnTo>
                <a:lnTo>
                  <a:pt x="88" y="561"/>
                </a:lnTo>
                <a:lnTo>
                  <a:pt x="88" y="557"/>
                </a:lnTo>
                <a:lnTo>
                  <a:pt x="88" y="554"/>
                </a:lnTo>
                <a:lnTo>
                  <a:pt x="86" y="552"/>
                </a:lnTo>
                <a:lnTo>
                  <a:pt x="83" y="552"/>
                </a:lnTo>
                <a:lnTo>
                  <a:pt x="81" y="554"/>
                </a:lnTo>
                <a:lnTo>
                  <a:pt x="79" y="554"/>
                </a:lnTo>
                <a:lnTo>
                  <a:pt x="76" y="552"/>
                </a:lnTo>
                <a:lnTo>
                  <a:pt x="74" y="552"/>
                </a:lnTo>
                <a:lnTo>
                  <a:pt x="74" y="550"/>
                </a:lnTo>
                <a:lnTo>
                  <a:pt x="74" y="550"/>
                </a:lnTo>
                <a:lnTo>
                  <a:pt x="76" y="550"/>
                </a:lnTo>
                <a:lnTo>
                  <a:pt x="79" y="547"/>
                </a:lnTo>
                <a:lnTo>
                  <a:pt x="79" y="547"/>
                </a:lnTo>
                <a:lnTo>
                  <a:pt x="79" y="545"/>
                </a:lnTo>
                <a:lnTo>
                  <a:pt x="79" y="545"/>
                </a:lnTo>
                <a:lnTo>
                  <a:pt x="67" y="523"/>
                </a:lnTo>
                <a:lnTo>
                  <a:pt x="64" y="519"/>
                </a:lnTo>
                <a:lnTo>
                  <a:pt x="62" y="516"/>
                </a:lnTo>
                <a:lnTo>
                  <a:pt x="62" y="516"/>
                </a:lnTo>
                <a:lnTo>
                  <a:pt x="60" y="514"/>
                </a:lnTo>
                <a:lnTo>
                  <a:pt x="60" y="512"/>
                </a:lnTo>
                <a:lnTo>
                  <a:pt x="60" y="509"/>
                </a:lnTo>
                <a:lnTo>
                  <a:pt x="55" y="509"/>
                </a:lnTo>
                <a:lnTo>
                  <a:pt x="55" y="509"/>
                </a:lnTo>
                <a:lnTo>
                  <a:pt x="52" y="512"/>
                </a:lnTo>
                <a:lnTo>
                  <a:pt x="52" y="512"/>
                </a:lnTo>
                <a:lnTo>
                  <a:pt x="52" y="514"/>
                </a:lnTo>
                <a:lnTo>
                  <a:pt x="50" y="514"/>
                </a:lnTo>
                <a:lnTo>
                  <a:pt x="48" y="514"/>
                </a:lnTo>
                <a:lnTo>
                  <a:pt x="45" y="512"/>
                </a:lnTo>
                <a:lnTo>
                  <a:pt x="38" y="507"/>
                </a:lnTo>
                <a:lnTo>
                  <a:pt x="34" y="505"/>
                </a:lnTo>
                <a:lnTo>
                  <a:pt x="34" y="502"/>
                </a:lnTo>
                <a:lnTo>
                  <a:pt x="34" y="502"/>
                </a:lnTo>
                <a:lnTo>
                  <a:pt x="36" y="497"/>
                </a:lnTo>
                <a:lnTo>
                  <a:pt x="38" y="497"/>
                </a:lnTo>
                <a:lnTo>
                  <a:pt x="38" y="495"/>
                </a:lnTo>
                <a:lnTo>
                  <a:pt x="38" y="493"/>
                </a:lnTo>
                <a:lnTo>
                  <a:pt x="38" y="490"/>
                </a:lnTo>
                <a:lnTo>
                  <a:pt x="38" y="488"/>
                </a:lnTo>
                <a:lnTo>
                  <a:pt x="38" y="488"/>
                </a:lnTo>
                <a:lnTo>
                  <a:pt x="38" y="486"/>
                </a:lnTo>
                <a:lnTo>
                  <a:pt x="36" y="483"/>
                </a:lnTo>
                <a:lnTo>
                  <a:pt x="34" y="478"/>
                </a:lnTo>
                <a:lnTo>
                  <a:pt x="24" y="464"/>
                </a:lnTo>
                <a:lnTo>
                  <a:pt x="22" y="462"/>
                </a:lnTo>
                <a:lnTo>
                  <a:pt x="19" y="460"/>
                </a:lnTo>
                <a:lnTo>
                  <a:pt x="12" y="457"/>
                </a:lnTo>
                <a:lnTo>
                  <a:pt x="10" y="457"/>
                </a:lnTo>
                <a:lnTo>
                  <a:pt x="7" y="457"/>
                </a:lnTo>
                <a:lnTo>
                  <a:pt x="5" y="457"/>
                </a:lnTo>
                <a:lnTo>
                  <a:pt x="5" y="455"/>
                </a:lnTo>
                <a:lnTo>
                  <a:pt x="5" y="452"/>
                </a:lnTo>
                <a:lnTo>
                  <a:pt x="5" y="450"/>
                </a:lnTo>
                <a:lnTo>
                  <a:pt x="3" y="445"/>
                </a:lnTo>
                <a:lnTo>
                  <a:pt x="0" y="443"/>
                </a:lnTo>
                <a:lnTo>
                  <a:pt x="3" y="441"/>
                </a:lnTo>
                <a:lnTo>
                  <a:pt x="3" y="438"/>
                </a:lnTo>
                <a:lnTo>
                  <a:pt x="3" y="436"/>
                </a:lnTo>
                <a:lnTo>
                  <a:pt x="3" y="436"/>
                </a:lnTo>
                <a:lnTo>
                  <a:pt x="0" y="433"/>
                </a:lnTo>
                <a:lnTo>
                  <a:pt x="0" y="431"/>
                </a:lnTo>
                <a:lnTo>
                  <a:pt x="3" y="429"/>
                </a:lnTo>
                <a:lnTo>
                  <a:pt x="5" y="426"/>
                </a:lnTo>
                <a:lnTo>
                  <a:pt x="5" y="424"/>
                </a:lnTo>
                <a:lnTo>
                  <a:pt x="5" y="424"/>
                </a:lnTo>
                <a:lnTo>
                  <a:pt x="5" y="422"/>
                </a:lnTo>
                <a:lnTo>
                  <a:pt x="3" y="419"/>
                </a:lnTo>
                <a:lnTo>
                  <a:pt x="3" y="417"/>
                </a:lnTo>
                <a:lnTo>
                  <a:pt x="5" y="417"/>
                </a:lnTo>
                <a:lnTo>
                  <a:pt x="7" y="417"/>
                </a:lnTo>
                <a:lnTo>
                  <a:pt x="10" y="417"/>
                </a:lnTo>
                <a:lnTo>
                  <a:pt x="12" y="417"/>
                </a:lnTo>
                <a:lnTo>
                  <a:pt x="12" y="414"/>
                </a:lnTo>
                <a:lnTo>
                  <a:pt x="15" y="412"/>
                </a:lnTo>
                <a:lnTo>
                  <a:pt x="15" y="407"/>
                </a:lnTo>
                <a:lnTo>
                  <a:pt x="19" y="403"/>
                </a:lnTo>
                <a:lnTo>
                  <a:pt x="26" y="396"/>
                </a:lnTo>
                <a:lnTo>
                  <a:pt x="22" y="391"/>
                </a:lnTo>
                <a:lnTo>
                  <a:pt x="22" y="388"/>
                </a:lnTo>
                <a:lnTo>
                  <a:pt x="19" y="388"/>
                </a:lnTo>
                <a:lnTo>
                  <a:pt x="19" y="388"/>
                </a:lnTo>
                <a:lnTo>
                  <a:pt x="15" y="388"/>
                </a:lnTo>
                <a:lnTo>
                  <a:pt x="15" y="388"/>
                </a:lnTo>
                <a:lnTo>
                  <a:pt x="12" y="388"/>
                </a:lnTo>
                <a:lnTo>
                  <a:pt x="12" y="386"/>
                </a:lnTo>
                <a:lnTo>
                  <a:pt x="12" y="384"/>
                </a:lnTo>
                <a:lnTo>
                  <a:pt x="12" y="377"/>
                </a:lnTo>
                <a:lnTo>
                  <a:pt x="12" y="374"/>
                </a:lnTo>
                <a:lnTo>
                  <a:pt x="12" y="372"/>
                </a:lnTo>
                <a:lnTo>
                  <a:pt x="12" y="369"/>
                </a:lnTo>
                <a:lnTo>
                  <a:pt x="12" y="367"/>
                </a:lnTo>
                <a:lnTo>
                  <a:pt x="10" y="367"/>
                </a:lnTo>
                <a:lnTo>
                  <a:pt x="10" y="365"/>
                </a:lnTo>
                <a:lnTo>
                  <a:pt x="7" y="365"/>
                </a:lnTo>
                <a:lnTo>
                  <a:pt x="7" y="362"/>
                </a:lnTo>
                <a:lnTo>
                  <a:pt x="7" y="362"/>
                </a:lnTo>
                <a:lnTo>
                  <a:pt x="5" y="360"/>
                </a:lnTo>
                <a:lnTo>
                  <a:pt x="5" y="360"/>
                </a:lnTo>
                <a:lnTo>
                  <a:pt x="3" y="362"/>
                </a:lnTo>
                <a:lnTo>
                  <a:pt x="3" y="360"/>
                </a:lnTo>
                <a:lnTo>
                  <a:pt x="3" y="360"/>
                </a:lnTo>
                <a:lnTo>
                  <a:pt x="3" y="360"/>
                </a:lnTo>
                <a:lnTo>
                  <a:pt x="3" y="358"/>
                </a:lnTo>
                <a:lnTo>
                  <a:pt x="3" y="355"/>
                </a:lnTo>
                <a:lnTo>
                  <a:pt x="3" y="355"/>
                </a:lnTo>
                <a:lnTo>
                  <a:pt x="5" y="353"/>
                </a:lnTo>
                <a:lnTo>
                  <a:pt x="7" y="351"/>
                </a:lnTo>
                <a:lnTo>
                  <a:pt x="7" y="351"/>
                </a:lnTo>
                <a:lnTo>
                  <a:pt x="5" y="348"/>
                </a:lnTo>
                <a:lnTo>
                  <a:pt x="3" y="346"/>
                </a:lnTo>
                <a:lnTo>
                  <a:pt x="5" y="346"/>
                </a:lnTo>
                <a:lnTo>
                  <a:pt x="5" y="343"/>
                </a:lnTo>
                <a:lnTo>
                  <a:pt x="12" y="343"/>
                </a:lnTo>
                <a:lnTo>
                  <a:pt x="15" y="343"/>
                </a:lnTo>
                <a:lnTo>
                  <a:pt x="15" y="343"/>
                </a:lnTo>
                <a:lnTo>
                  <a:pt x="15" y="341"/>
                </a:lnTo>
                <a:lnTo>
                  <a:pt x="15" y="336"/>
                </a:lnTo>
                <a:lnTo>
                  <a:pt x="19" y="332"/>
                </a:lnTo>
                <a:lnTo>
                  <a:pt x="19" y="327"/>
                </a:lnTo>
                <a:lnTo>
                  <a:pt x="22" y="324"/>
                </a:lnTo>
                <a:lnTo>
                  <a:pt x="31" y="315"/>
                </a:lnTo>
                <a:lnTo>
                  <a:pt x="34" y="313"/>
                </a:lnTo>
                <a:lnTo>
                  <a:pt x="34" y="310"/>
                </a:lnTo>
                <a:lnTo>
                  <a:pt x="34" y="308"/>
                </a:lnTo>
                <a:lnTo>
                  <a:pt x="36" y="305"/>
                </a:lnTo>
                <a:lnTo>
                  <a:pt x="41" y="303"/>
                </a:lnTo>
                <a:lnTo>
                  <a:pt x="41" y="301"/>
                </a:lnTo>
                <a:lnTo>
                  <a:pt x="45" y="298"/>
                </a:lnTo>
                <a:lnTo>
                  <a:pt x="45" y="296"/>
                </a:lnTo>
                <a:lnTo>
                  <a:pt x="48" y="296"/>
                </a:lnTo>
                <a:lnTo>
                  <a:pt x="48" y="294"/>
                </a:lnTo>
                <a:lnTo>
                  <a:pt x="48" y="291"/>
                </a:lnTo>
                <a:lnTo>
                  <a:pt x="48" y="291"/>
                </a:lnTo>
                <a:lnTo>
                  <a:pt x="45" y="289"/>
                </a:lnTo>
                <a:lnTo>
                  <a:pt x="43" y="289"/>
                </a:lnTo>
                <a:lnTo>
                  <a:pt x="43" y="289"/>
                </a:lnTo>
                <a:lnTo>
                  <a:pt x="36" y="289"/>
                </a:lnTo>
                <a:lnTo>
                  <a:pt x="36" y="289"/>
                </a:lnTo>
                <a:lnTo>
                  <a:pt x="34" y="289"/>
                </a:lnTo>
                <a:lnTo>
                  <a:pt x="34" y="287"/>
                </a:lnTo>
                <a:lnTo>
                  <a:pt x="34" y="287"/>
                </a:lnTo>
                <a:lnTo>
                  <a:pt x="34" y="284"/>
                </a:lnTo>
                <a:lnTo>
                  <a:pt x="34" y="284"/>
                </a:lnTo>
                <a:lnTo>
                  <a:pt x="34" y="282"/>
                </a:lnTo>
                <a:lnTo>
                  <a:pt x="36" y="282"/>
                </a:lnTo>
                <a:lnTo>
                  <a:pt x="38" y="279"/>
                </a:lnTo>
                <a:lnTo>
                  <a:pt x="38" y="277"/>
                </a:lnTo>
                <a:lnTo>
                  <a:pt x="41" y="275"/>
                </a:lnTo>
                <a:lnTo>
                  <a:pt x="41" y="272"/>
                </a:lnTo>
                <a:lnTo>
                  <a:pt x="41" y="270"/>
                </a:lnTo>
                <a:lnTo>
                  <a:pt x="41" y="268"/>
                </a:lnTo>
                <a:lnTo>
                  <a:pt x="41" y="265"/>
                </a:lnTo>
                <a:lnTo>
                  <a:pt x="41" y="263"/>
                </a:lnTo>
                <a:lnTo>
                  <a:pt x="41" y="263"/>
                </a:lnTo>
                <a:lnTo>
                  <a:pt x="41" y="260"/>
                </a:lnTo>
                <a:lnTo>
                  <a:pt x="43" y="260"/>
                </a:lnTo>
                <a:lnTo>
                  <a:pt x="45" y="260"/>
                </a:lnTo>
                <a:lnTo>
                  <a:pt x="45" y="258"/>
                </a:lnTo>
                <a:lnTo>
                  <a:pt x="52" y="260"/>
                </a:lnTo>
                <a:lnTo>
                  <a:pt x="55" y="260"/>
                </a:lnTo>
                <a:lnTo>
                  <a:pt x="57" y="260"/>
                </a:lnTo>
                <a:lnTo>
                  <a:pt x="60" y="258"/>
                </a:lnTo>
                <a:lnTo>
                  <a:pt x="60" y="256"/>
                </a:lnTo>
                <a:lnTo>
                  <a:pt x="60" y="253"/>
                </a:lnTo>
                <a:lnTo>
                  <a:pt x="60" y="253"/>
                </a:lnTo>
                <a:lnTo>
                  <a:pt x="60" y="251"/>
                </a:lnTo>
                <a:lnTo>
                  <a:pt x="57" y="251"/>
                </a:lnTo>
                <a:lnTo>
                  <a:pt x="55" y="249"/>
                </a:lnTo>
                <a:lnTo>
                  <a:pt x="55" y="249"/>
                </a:lnTo>
                <a:lnTo>
                  <a:pt x="55" y="246"/>
                </a:lnTo>
                <a:lnTo>
                  <a:pt x="52" y="246"/>
                </a:lnTo>
                <a:lnTo>
                  <a:pt x="50" y="246"/>
                </a:lnTo>
                <a:lnTo>
                  <a:pt x="50" y="246"/>
                </a:lnTo>
                <a:lnTo>
                  <a:pt x="48" y="244"/>
                </a:lnTo>
                <a:lnTo>
                  <a:pt x="48" y="242"/>
                </a:lnTo>
                <a:lnTo>
                  <a:pt x="48" y="242"/>
                </a:lnTo>
                <a:lnTo>
                  <a:pt x="48" y="230"/>
                </a:lnTo>
                <a:lnTo>
                  <a:pt x="48" y="227"/>
                </a:lnTo>
                <a:lnTo>
                  <a:pt x="48" y="225"/>
                </a:lnTo>
                <a:lnTo>
                  <a:pt x="45" y="223"/>
                </a:lnTo>
                <a:lnTo>
                  <a:pt x="45" y="220"/>
                </a:lnTo>
                <a:lnTo>
                  <a:pt x="48" y="218"/>
                </a:lnTo>
                <a:lnTo>
                  <a:pt x="52" y="215"/>
                </a:lnTo>
                <a:lnTo>
                  <a:pt x="67" y="211"/>
                </a:lnTo>
                <a:lnTo>
                  <a:pt x="79" y="208"/>
                </a:lnTo>
                <a:lnTo>
                  <a:pt x="79" y="208"/>
                </a:lnTo>
                <a:lnTo>
                  <a:pt x="81" y="208"/>
                </a:lnTo>
                <a:lnTo>
                  <a:pt x="81" y="206"/>
                </a:lnTo>
                <a:lnTo>
                  <a:pt x="79" y="204"/>
                </a:lnTo>
                <a:lnTo>
                  <a:pt x="79" y="204"/>
                </a:lnTo>
                <a:lnTo>
                  <a:pt x="81" y="201"/>
                </a:lnTo>
                <a:lnTo>
                  <a:pt x="83" y="201"/>
                </a:lnTo>
                <a:lnTo>
                  <a:pt x="86" y="201"/>
                </a:lnTo>
                <a:lnTo>
                  <a:pt x="88" y="201"/>
                </a:lnTo>
                <a:lnTo>
                  <a:pt x="90" y="201"/>
                </a:lnTo>
                <a:lnTo>
                  <a:pt x="95" y="206"/>
                </a:lnTo>
                <a:lnTo>
                  <a:pt x="98" y="206"/>
                </a:lnTo>
                <a:lnTo>
                  <a:pt x="100" y="206"/>
                </a:lnTo>
                <a:lnTo>
                  <a:pt x="100" y="204"/>
                </a:lnTo>
                <a:lnTo>
                  <a:pt x="102" y="204"/>
                </a:lnTo>
                <a:lnTo>
                  <a:pt x="105" y="204"/>
                </a:lnTo>
                <a:lnTo>
                  <a:pt x="107" y="206"/>
                </a:lnTo>
                <a:lnTo>
                  <a:pt x="109" y="206"/>
                </a:lnTo>
                <a:lnTo>
                  <a:pt x="109" y="206"/>
                </a:lnTo>
                <a:lnTo>
                  <a:pt x="112" y="204"/>
                </a:lnTo>
                <a:lnTo>
                  <a:pt x="112" y="201"/>
                </a:lnTo>
                <a:lnTo>
                  <a:pt x="112" y="201"/>
                </a:lnTo>
                <a:lnTo>
                  <a:pt x="112" y="194"/>
                </a:lnTo>
                <a:lnTo>
                  <a:pt x="112" y="189"/>
                </a:lnTo>
                <a:lnTo>
                  <a:pt x="109" y="189"/>
                </a:lnTo>
                <a:lnTo>
                  <a:pt x="109" y="187"/>
                </a:lnTo>
                <a:lnTo>
                  <a:pt x="109" y="185"/>
                </a:lnTo>
                <a:lnTo>
                  <a:pt x="112" y="185"/>
                </a:lnTo>
                <a:lnTo>
                  <a:pt x="114" y="182"/>
                </a:lnTo>
                <a:lnTo>
                  <a:pt x="114" y="180"/>
                </a:lnTo>
                <a:lnTo>
                  <a:pt x="112" y="175"/>
                </a:lnTo>
                <a:lnTo>
                  <a:pt x="109" y="173"/>
                </a:lnTo>
                <a:lnTo>
                  <a:pt x="109" y="170"/>
                </a:lnTo>
                <a:lnTo>
                  <a:pt x="112" y="168"/>
                </a:lnTo>
                <a:lnTo>
                  <a:pt x="114" y="166"/>
                </a:lnTo>
                <a:lnTo>
                  <a:pt x="114" y="163"/>
                </a:lnTo>
                <a:lnTo>
                  <a:pt x="114" y="161"/>
                </a:lnTo>
                <a:lnTo>
                  <a:pt x="114" y="159"/>
                </a:lnTo>
                <a:lnTo>
                  <a:pt x="114" y="156"/>
                </a:lnTo>
                <a:lnTo>
                  <a:pt x="114" y="154"/>
                </a:lnTo>
                <a:lnTo>
                  <a:pt x="116" y="151"/>
                </a:lnTo>
                <a:lnTo>
                  <a:pt x="114" y="149"/>
                </a:lnTo>
                <a:lnTo>
                  <a:pt x="114" y="149"/>
                </a:lnTo>
                <a:lnTo>
                  <a:pt x="114" y="147"/>
                </a:lnTo>
                <a:lnTo>
                  <a:pt x="112" y="142"/>
                </a:lnTo>
                <a:lnTo>
                  <a:pt x="112" y="140"/>
                </a:lnTo>
                <a:lnTo>
                  <a:pt x="112" y="137"/>
                </a:lnTo>
                <a:lnTo>
                  <a:pt x="112" y="135"/>
                </a:lnTo>
                <a:lnTo>
                  <a:pt x="114" y="135"/>
                </a:lnTo>
                <a:lnTo>
                  <a:pt x="116" y="135"/>
                </a:lnTo>
                <a:lnTo>
                  <a:pt x="119" y="135"/>
                </a:lnTo>
                <a:lnTo>
                  <a:pt x="121" y="133"/>
                </a:lnTo>
                <a:lnTo>
                  <a:pt x="124" y="133"/>
                </a:lnTo>
                <a:lnTo>
                  <a:pt x="126" y="128"/>
                </a:lnTo>
                <a:lnTo>
                  <a:pt x="126" y="125"/>
                </a:lnTo>
                <a:lnTo>
                  <a:pt x="128" y="123"/>
                </a:lnTo>
                <a:lnTo>
                  <a:pt x="131" y="123"/>
                </a:lnTo>
                <a:lnTo>
                  <a:pt x="131" y="121"/>
                </a:lnTo>
                <a:lnTo>
                  <a:pt x="133" y="118"/>
                </a:lnTo>
                <a:lnTo>
                  <a:pt x="140" y="114"/>
                </a:lnTo>
                <a:lnTo>
                  <a:pt x="143" y="111"/>
                </a:lnTo>
                <a:lnTo>
                  <a:pt x="143" y="109"/>
                </a:lnTo>
                <a:lnTo>
                  <a:pt x="143" y="106"/>
                </a:lnTo>
                <a:lnTo>
                  <a:pt x="140" y="102"/>
                </a:lnTo>
                <a:lnTo>
                  <a:pt x="138" y="99"/>
                </a:lnTo>
                <a:lnTo>
                  <a:pt x="138" y="99"/>
                </a:lnTo>
                <a:lnTo>
                  <a:pt x="140" y="90"/>
                </a:lnTo>
                <a:lnTo>
                  <a:pt x="140" y="85"/>
                </a:lnTo>
                <a:lnTo>
                  <a:pt x="143" y="83"/>
                </a:lnTo>
                <a:lnTo>
                  <a:pt x="145" y="78"/>
                </a:lnTo>
                <a:lnTo>
                  <a:pt x="145" y="76"/>
                </a:lnTo>
                <a:lnTo>
                  <a:pt x="145" y="73"/>
                </a:lnTo>
                <a:lnTo>
                  <a:pt x="145" y="71"/>
                </a:lnTo>
                <a:lnTo>
                  <a:pt x="143" y="66"/>
                </a:lnTo>
                <a:lnTo>
                  <a:pt x="140" y="64"/>
                </a:lnTo>
                <a:lnTo>
                  <a:pt x="140" y="61"/>
                </a:lnTo>
                <a:lnTo>
                  <a:pt x="140" y="57"/>
                </a:lnTo>
                <a:lnTo>
                  <a:pt x="140" y="52"/>
                </a:lnTo>
                <a:lnTo>
                  <a:pt x="140" y="52"/>
                </a:lnTo>
                <a:lnTo>
                  <a:pt x="150" y="52"/>
                </a:lnTo>
                <a:lnTo>
                  <a:pt x="176" y="59"/>
                </a:lnTo>
                <a:lnTo>
                  <a:pt x="176" y="59"/>
                </a:lnTo>
                <a:lnTo>
                  <a:pt x="180" y="57"/>
                </a:lnTo>
                <a:lnTo>
                  <a:pt x="204" y="45"/>
                </a:lnTo>
                <a:lnTo>
                  <a:pt x="211" y="45"/>
                </a:lnTo>
                <a:lnTo>
                  <a:pt x="214" y="42"/>
                </a:lnTo>
                <a:lnTo>
                  <a:pt x="214" y="42"/>
                </a:lnTo>
                <a:lnTo>
                  <a:pt x="214" y="40"/>
                </a:lnTo>
                <a:lnTo>
                  <a:pt x="216" y="35"/>
                </a:lnTo>
                <a:lnTo>
                  <a:pt x="216" y="28"/>
                </a:lnTo>
                <a:lnTo>
                  <a:pt x="216" y="26"/>
                </a:lnTo>
                <a:lnTo>
                  <a:pt x="216" y="26"/>
                </a:lnTo>
                <a:lnTo>
                  <a:pt x="216" y="24"/>
                </a:lnTo>
                <a:lnTo>
                  <a:pt x="216" y="21"/>
                </a:lnTo>
                <a:lnTo>
                  <a:pt x="216" y="19"/>
                </a:lnTo>
                <a:lnTo>
                  <a:pt x="235" y="0"/>
                </a:lnTo>
                <a:lnTo>
                  <a:pt x="235" y="0"/>
                </a:lnTo>
                <a:lnTo>
                  <a:pt x="240" y="0"/>
                </a:lnTo>
                <a:lnTo>
                  <a:pt x="240" y="2"/>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72" name="Google Shape;4499;p187">
            <a:extLst>
              <a:ext uri="{FF2B5EF4-FFF2-40B4-BE49-F238E27FC236}">
                <a16:creationId xmlns:a16="http://schemas.microsoft.com/office/drawing/2014/main" id="{759B3DC5-4C85-DD30-5727-9FE15BB75CC6}"/>
              </a:ext>
            </a:extLst>
          </p:cNvPr>
          <p:cNvSpPr/>
          <p:nvPr/>
        </p:nvSpPr>
        <p:spPr>
          <a:xfrm>
            <a:off x="8145397" y="2651087"/>
            <a:ext cx="978015" cy="1233567"/>
          </a:xfrm>
          <a:custGeom>
            <a:avLst/>
            <a:gdLst/>
            <a:ahLst/>
            <a:cxnLst/>
            <a:rect l="l" t="t" r="r" b="b"/>
            <a:pathLst>
              <a:path w="509" h="642" extrusionOk="0">
                <a:moveTo>
                  <a:pt x="476" y="199"/>
                </a:moveTo>
                <a:lnTo>
                  <a:pt x="478" y="199"/>
                </a:lnTo>
                <a:lnTo>
                  <a:pt x="483" y="199"/>
                </a:lnTo>
                <a:lnTo>
                  <a:pt x="488" y="201"/>
                </a:lnTo>
                <a:lnTo>
                  <a:pt x="490" y="201"/>
                </a:lnTo>
                <a:lnTo>
                  <a:pt x="493" y="201"/>
                </a:lnTo>
                <a:lnTo>
                  <a:pt x="493" y="203"/>
                </a:lnTo>
                <a:lnTo>
                  <a:pt x="495" y="206"/>
                </a:lnTo>
                <a:lnTo>
                  <a:pt x="497" y="218"/>
                </a:lnTo>
                <a:lnTo>
                  <a:pt x="497" y="220"/>
                </a:lnTo>
                <a:lnTo>
                  <a:pt x="500" y="222"/>
                </a:lnTo>
                <a:lnTo>
                  <a:pt x="505" y="225"/>
                </a:lnTo>
                <a:lnTo>
                  <a:pt x="507" y="229"/>
                </a:lnTo>
                <a:lnTo>
                  <a:pt x="509" y="229"/>
                </a:lnTo>
                <a:lnTo>
                  <a:pt x="509" y="232"/>
                </a:lnTo>
                <a:lnTo>
                  <a:pt x="509" y="237"/>
                </a:lnTo>
                <a:lnTo>
                  <a:pt x="509" y="239"/>
                </a:lnTo>
                <a:lnTo>
                  <a:pt x="505" y="246"/>
                </a:lnTo>
                <a:lnTo>
                  <a:pt x="505" y="248"/>
                </a:lnTo>
                <a:lnTo>
                  <a:pt x="502" y="251"/>
                </a:lnTo>
                <a:lnTo>
                  <a:pt x="500" y="253"/>
                </a:lnTo>
                <a:lnTo>
                  <a:pt x="497" y="253"/>
                </a:lnTo>
                <a:lnTo>
                  <a:pt x="495" y="258"/>
                </a:lnTo>
                <a:lnTo>
                  <a:pt x="493" y="258"/>
                </a:lnTo>
                <a:lnTo>
                  <a:pt x="493" y="260"/>
                </a:lnTo>
                <a:lnTo>
                  <a:pt x="490" y="258"/>
                </a:lnTo>
                <a:lnTo>
                  <a:pt x="488" y="260"/>
                </a:lnTo>
                <a:lnTo>
                  <a:pt x="488" y="263"/>
                </a:lnTo>
                <a:lnTo>
                  <a:pt x="488" y="267"/>
                </a:lnTo>
                <a:lnTo>
                  <a:pt x="490" y="270"/>
                </a:lnTo>
                <a:lnTo>
                  <a:pt x="490" y="272"/>
                </a:lnTo>
                <a:lnTo>
                  <a:pt x="493" y="274"/>
                </a:lnTo>
                <a:lnTo>
                  <a:pt x="490" y="277"/>
                </a:lnTo>
                <a:lnTo>
                  <a:pt x="490" y="277"/>
                </a:lnTo>
                <a:lnTo>
                  <a:pt x="490" y="279"/>
                </a:lnTo>
                <a:lnTo>
                  <a:pt x="490" y="282"/>
                </a:lnTo>
                <a:lnTo>
                  <a:pt x="490" y="282"/>
                </a:lnTo>
                <a:lnTo>
                  <a:pt x="490" y="284"/>
                </a:lnTo>
                <a:lnTo>
                  <a:pt x="490" y="286"/>
                </a:lnTo>
                <a:lnTo>
                  <a:pt x="488" y="289"/>
                </a:lnTo>
                <a:lnTo>
                  <a:pt x="488" y="289"/>
                </a:lnTo>
                <a:lnTo>
                  <a:pt x="481" y="291"/>
                </a:lnTo>
                <a:lnTo>
                  <a:pt x="476" y="296"/>
                </a:lnTo>
                <a:lnTo>
                  <a:pt x="474" y="296"/>
                </a:lnTo>
                <a:lnTo>
                  <a:pt x="474" y="296"/>
                </a:lnTo>
                <a:lnTo>
                  <a:pt x="469" y="296"/>
                </a:lnTo>
                <a:lnTo>
                  <a:pt x="467" y="296"/>
                </a:lnTo>
                <a:lnTo>
                  <a:pt x="464" y="296"/>
                </a:lnTo>
                <a:lnTo>
                  <a:pt x="464" y="298"/>
                </a:lnTo>
                <a:lnTo>
                  <a:pt x="462" y="298"/>
                </a:lnTo>
                <a:lnTo>
                  <a:pt x="462" y="298"/>
                </a:lnTo>
                <a:lnTo>
                  <a:pt x="462" y="301"/>
                </a:lnTo>
                <a:lnTo>
                  <a:pt x="462" y="303"/>
                </a:lnTo>
                <a:lnTo>
                  <a:pt x="462" y="305"/>
                </a:lnTo>
                <a:lnTo>
                  <a:pt x="462" y="308"/>
                </a:lnTo>
                <a:lnTo>
                  <a:pt x="464" y="308"/>
                </a:lnTo>
                <a:lnTo>
                  <a:pt x="467" y="308"/>
                </a:lnTo>
                <a:lnTo>
                  <a:pt x="467" y="310"/>
                </a:lnTo>
                <a:lnTo>
                  <a:pt x="469" y="310"/>
                </a:lnTo>
                <a:lnTo>
                  <a:pt x="474" y="315"/>
                </a:lnTo>
                <a:lnTo>
                  <a:pt x="476" y="317"/>
                </a:lnTo>
                <a:lnTo>
                  <a:pt x="478" y="322"/>
                </a:lnTo>
                <a:lnTo>
                  <a:pt x="478" y="324"/>
                </a:lnTo>
                <a:lnTo>
                  <a:pt x="478" y="327"/>
                </a:lnTo>
                <a:lnTo>
                  <a:pt x="476" y="329"/>
                </a:lnTo>
                <a:lnTo>
                  <a:pt x="476" y="331"/>
                </a:lnTo>
                <a:lnTo>
                  <a:pt x="478" y="334"/>
                </a:lnTo>
                <a:lnTo>
                  <a:pt x="483" y="341"/>
                </a:lnTo>
                <a:lnTo>
                  <a:pt x="486" y="343"/>
                </a:lnTo>
                <a:lnTo>
                  <a:pt x="481" y="346"/>
                </a:lnTo>
                <a:lnTo>
                  <a:pt x="474" y="346"/>
                </a:lnTo>
                <a:lnTo>
                  <a:pt x="474" y="346"/>
                </a:lnTo>
                <a:lnTo>
                  <a:pt x="467" y="350"/>
                </a:lnTo>
                <a:lnTo>
                  <a:pt x="467" y="350"/>
                </a:lnTo>
                <a:lnTo>
                  <a:pt x="467" y="353"/>
                </a:lnTo>
                <a:lnTo>
                  <a:pt x="469" y="357"/>
                </a:lnTo>
                <a:lnTo>
                  <a:pt x="471" y="360"/>
                </a:lnTo>
                <a:lnTo>
                  <a:pt x="474" y="364"/>
                </a:lnTo>
                <a:lnTo>
                  <a:pt x="474" y="367"/>
                </a:lnTo>
                <a:lnTo>
                  <a:pt x="476" y="372"/>
                </a:lnTo>
                <a:lnTo>
                  <a:pt x="478" y="372"/>
                </a:lnTo>
                <a:lnTo>
                  <a:pt x="478" y="374"/>
                </a:lnTo>
                <a:lnTo>
                  <a:pt x="478" y="376"/>
                </a:lnTo>
                <a:lnTo>
                  <a:pt x="476" y="381"/>
                </a:lnTo>
                <a:lnTo>
                  <a:pt x="476" y="383"/>
                </a:lnTo>
                <a:lnTo>
                  <a:pt x="476" y="386"/>
                </a:lnTo>
                <a:lnTo>
                  <a:pt x="476" y="388"/>
                </a:lnTo>
                <a:lnTo>
                  <a:pt x="474" y="388"/>
                </a:lnTo>
                <a:lnTo>
                  <a:pt x="474" y="388"/>
                </a:lnTo>
                <a:lnTo>
                  <a:pt x="471" y="393"/>
                </a:lnTo>
                <a:lnTo>
                  <a:pt x="471" y="395"/>
                </a:lnTo>
                <a:lnTo>
                  <a:pt x="469" y="398"/>
                </a:lnTo>
                <a:lnTo>
                  <a:pt x="469" y="400"/>
                </a:lnTo>
                <a:lnTo>
                  <a:pt x="469" y="400"/>
                </a:lnTo>
                <a:lnTo>
                  <a:pt x="469" y="402"/>
                </a:lnTo>
                <a:lnTo>
                  <a:pt x="471" y="405"/>
                </a:lnTo>
                <a:lnTo>
                  <a:pt x="471" y="405"/>
                </a:lnTo>
                <a:lnTo>
                  <a:pt x="471" y="407"/>
                </a:lnTo>
                <a:lnTo>
                  <a:pt x="471" y="407"/>
                </a:lnTo>
                <a:lnTo>
                  <a:pt x="474" y="407"/>
                </a:lnTo>
                <a:lnTo>
                  <a:pt x="474" y="407"/>
                </a:lnTo>
                <a:lnTo>
                  <a:pt x="476" y="407"/>
                </a:lnTo>
                <a:lnTo>
                  <a:pt x="476" y="410"/>
                </a:lnTo>
                <a:lnTo>
                  <a:pt x="481" y="414"/>
                </a:lnTo>
                <a:lnTo>
                  <a:pt x="481" y="414"/>
                </a:lnTo>
                <a:lnTo>
                  <a:pt x="483" y="417"/>
                </a:lnTo>
                <a:lnTo>
                  <a:pt x="486" y="419"/>
                </a:lnTo>
                <a:lnTo>
                  <a:pt x="486" y="419"/>
                </a:lnTo>
                <a:lnTo>
                  <a:pt x="486" y="421"/>
                </a:lnTo>
                <a:lnTo>
                  <a:pt x="488" y="431"/>
                </a:lnTo>
                <a:lnTo>
                  <a:pt x="488" y="431"/>
                </a:lnTo>
                <a:lnTo>
                  <a:pt x="490" y="433"/>
                </a:lnTo>
                <a:lnTo>
                  <a:pt x="493" y="440"/>
                </a:lnTo>
                <a:lnTo>
                  <a:pt x="493" y="447"/>
                </a:lnTo>
                <a:lnTo>
                  <a:pt x="495" y="450"/>
                </a:lnTo>
                <a:lnTo>
                  <a:pt x="495" y="455"/>
                </a:lnTo>
                <a:lnTo>
                  <a:pt x="495" y="455"/>
                </a:lnTo>
                <a:lnTo>
                  <a:pt x="495" y="457"/>
                </a:lnTo>
                <a:lnTo>
                  <a:pt x="495" y="462"/>
                </a:lnTo>
                <a:lnTo>
                  <a:pt x="495" y="464"/>
                </a:lnTo>
                <a:lnTo>
                  <a:pt x="495" y="464"/>
                </a:lnTo>
                <a:lnTo>
                  <a:pt x="495" y="466"/>
                </a:lnTo>
                <a:lnTo>
                  <a:pt x="497" y="466"/>
                </a:lnTo>
                <a:lnTo>
                  <a:pt x="500" y="471"/>
                </a:lnTo>
                <a:lnTo>
                  <a:pt x="500" y="471"/>
                </a:lnTo>
                <a:lnTo>
                  <a:pt x="500" y="471"/>
                </a:lnTo>
                <a:lnTo>
                  <a:pt x="502" y="471"/>
                </a:lnTo>
                <a:lnTo>
                  <a:pt x="502" y="476"/>
                </a:lnTo>
                <a:lnTo>
                  <a:pt x="502" y="483"/>
                </a:lnTo>
                <a:lnTo>
                  <a:pt x="502" y="485"/>
                </a:lnTo>
                <a:lnTo>
                  <a:pt x="502" y="488"/>
                </a:lnTo>
                <a:lnTo>
                  <a:pt x="502" y="490"/>
                </a:lnTo>
                <a:lnTo>
                  <a:pt x="502" y="492"/>
                </a:lnTo>
                <a:lnTo>
                  <a:pt x="500" y="497"/>
                </a:lnTo>
                <a:lnTo>
                  <a:pt x="500" y="502"/>
                </a:lnTo>
                <a:lnTo>
                  <a:pt x="500" y="504"/>
                </a:lnTo>
                <a:lnTo>
                  <a:pt x="500" y="504"/>
                </a:lnTo>
                <a:lnTo>
                  <a:pt x="500" y="507"/>
                </a:lnTo>
                <a:lnTo>
                  <a:pt x="500" y="507"/>
                </a:lnTo>
                <a:lnTo>
                  <a:pt x="502" y="511"/>
                </a:lnTo>
                <a:lnTo>
                  <a:pt x="502" y="511"/>
                </a:lnTo>
                <a:lnTo>
                  <a:pt x="502" y="514"/>
                </a:lnTo>
                <a:lnTo>
                  <a:pt x="502" y="516"/>
                </a:lnTo>
                <a:lnTo>
                  <a:pt x="502" y="516"/>
                </a:lnTo>
                <a:lnTo>
                  <a:pt x="500" y="519"/>
                </a:lnTo>
                <a:lnTo>
                  <a:pt x="497" y="526"/>
                </a:lnTo>
                <a:lnTo>
                  <a:pt x="495" y="528"/>
                </a:lnTo>
                <a:lnTo>
                  <a:pt x="495" y="530"/>
                </a:lnTo>
                <a:lnTo>
                  <a:pt x="495" y="535"/>
                </a:lnTo>
                <a:lnTo>
                  <a:pt x="490" y="535"/>
                </a:lnTo>
                <a:lnTo>
                  <a:pt x="486" y="533"/>
                </a:lnTo>
                <a:lnTo>
                  <a:pt x="478" y="537"/>
                </a:lnTo>
                <a:lnTo>
                  <a:pt x="467" y="542"/>
                </a:lnTo>
                <a:lnTo>
                  <a:pt x="467" y="545"/>
                </a:lnTo>
                <a:lnTo>
                  <a:pt x="464" y="547"/>
                </a:lnTo>
                <a:lnTo>
                  <a:pt x="464" y="549"/>
                </a:lnTo>
                <a:lnTo>
                  <a:pt x="462" y="549"/>
                </a:lnTo>
                <a:lnTo>
                  <a:pt x="462" y="549"/>
                </a:lnTo>
                <a:lnTo>
                  <a:pt x="460" y="549"/>
                </a:lnTo>
                <a:lnTo>
                  <a:pt x="457" y="549"/>
                </a:lnTo>
                <a:lnTo>
                  <a:pt x="455" y="549"/>
                </a:lnTo>
                <a:lnTo>
                  <a:pt x="452" y="554"/>
                </a:lnTo>
                <a:lnTo>
                  <a:pt x="452" y="554"/>
                </a:lnTo>
                <a:lnTo>
                  <a:pt x="445" y="552"/>
                </a:lnTo>
                <a:lnTo>
                  <a:pt x="445" y="549"/>
                </a:lnTo>
                <a:lnTo>
                  <a:pt x="445" y="549"/>
                </a:lnTo>
                <a:lnTo>
                  <a:pt x="443" y="549"/>
                </a:lnTo>
                <a:lnTo>
                  <a:pt x="443" y="549"/>
                </a:lnTo>
                <a:lnTo>
                  <a:pt x="441" y="552"/>
                </a:lnTo>
                <a:lnTo>
                  <a:pt x="433" y="556"/>
                </a:lnTo>
                <a:lnTo>
                  <a:pt x="431" y="559"/>
                </a:lnTo>
                <a:lnTo>
                  <a:pt x="426" y="559"/>
                </a:lnTo>
                <a:lnTo>
                  <a:pt x="426" y="559"/>
                </a:lnTo>
                <a:lnTo>
                  <a:pt x="426" y="561"/>
                </a:lnTo>
                <a:lnTo>
                  <a:pt x="426" y="564"/>
                </a:lnTo>
                <a:lnTo>
                  <a:pt x="426" y="566"/>
                </a:lnTo>
                <a:lnTo>
                  <a:pt x="424" y="566"/>
                </a:lnTo>
                <a:lnTo>
                  <a:pt x="422" y="566"/>
                </a:lnTo>
                <a:lnTo>
                  <a:pt x="419" y="566"/>
                </a:lnTo>
                <a:lnTo>
                  <a:pt x="419" y="568"/>
                </a:lnTo>
                <a:lnTo>
                  <a:pt x="419" y="568"/>
                </a:lnTo>
                <a:lnTo>
                  <a:pt x="419" y="571"/>
                </a:lnTo>
                <a:lnTo>
                  <a:pt x="422" y="573"/>
                </a:lnTo>
                <a:lnTo>
                  <a:pt x="422" y="573"/>
                </a:lnTo>
                <a:lnTo>
                  <a:pt x="422" y="575"/>
                </a:lnTo>
                <a:lnTo>
                  <a:pt x="419" y="578"/>
                </a:lnTo>
                <a:lnTo>
                  <a:pt x="419" y="578"/>
                </a:lnTo>
                <a:lnTo>
                  <a:pt x="419" y="580"/>
                </a:lnTo>
                <a:lnTo>
                  <a:pt x="422" y="582"/>
                </a:lnTo>
                <a:lnTo>
                  <a:pt x="424" y="585"/>
                </a:lnTo>
                <a:lnTo>
                  <a:pt x="424" y="587"/>
                </a:lnTo>
                <a:lnTo>
                  <a:pt x="426" y="587"/>
                </a:lnTo>
                <a:lnTo>
                  <a:pt x="426" y="590"/>
                </a:lnTo>
                <a:lnTo>
                  <a:pt x="426" y="590"/>
                </a:lnTo>
                <a:lnTo>
                  <a:pt x="426" y="592"/>
                </a:lnTo>
                <a:lnTo>
                  <a:pt x="426" y="592"/>
                </a:lnTo>
                <a:lnTo>
                  <a:pt x="424" y="594"/>
                </a:lnTo>
                <a:lnTo>
                  <a:pt x="412" y="597"/>
                </a:lnTo>
                <a:lnTo>
                  <a:pt x="403" y="597"/>
                </a:lnTo>
                <a:lnTo>
                  <a:pt x="398" y="599"/>
                </a:lnTo>
                <a:lnTo>
                  <a:pt x="398" y="599"/>
                </a:lnTo>
                <a:lnTo>
                  <a:pt x="396" y="599"/>
                </a:lnTo>
                <a:lnTo>
                  <a:pt x="393" y="599"/>
                </a:lnTo>
                <a:lnTo>
                  <a:pt x="388" y="599"/>
                </a:lnTo>
                <a:lnTo>
                  <a:pt x="379" y="606"/>
                </a:lnTo>
                <a:lnTo>
                  <a:pt x="377" y="609"/>
                </a:lnTo>
                <a:lnTo>
                  <a:pt x="374" y="611"/>
                </a:lnTo>
                <a:lnTo>
                  <a:pt x="374" y="611"/>
                </a:lnTo>
                <a:lnTo>
                  <a:pt x="372" y="611"/>
                </a:lnTo>
                <a:lnTo>
                  <a:pt x="372" y="613"/>
                </a:lnTo>
                <a:lnTo>
                  <a:pt x="369" y="613"/>
                </a:lnTo>
                <a:lnTo>
                  <a:pt x="369" y="618"/>
                </a:lnTo>
                <a:lnTo>
                  <a:pt x="365" y="625"/>
                </a:lnTo>
                <a:lnTo>
                  <a:pt x="348" y="623"/>
                </a:lnTo>
                <a:lnTo>
                  <a:pt x="339" y="625"/>
                </a:lnTo>
                <a:lnTo>
                  <a:pt x="334" y="623"/>
                </a:lnTo>
                <a:lnTo>
                  <a:pt x="324" y="623"/>
                </a:lnTo>
                <a:lnTo>
                  <a:pt x="322" y="623"/>
                </a:lnTo>
                <a:lnTo>
                  <a:pt x="320" y="620"/>
                </a:lnTo>
                <a:lnTo>
                  <a:pt x="317" y="620"/>
                </a:lnTo>
                <a:lnTo>
                  <a:pt x="303" y="620"/>
                </a:lnTo>
                <a:lnTo>
                  <a:pt x="301" y="620"/>
                </a:lnTo>
                <a:lnTo>
                  <a:pt x="298" y="620"/>
                </a:lnTo>
                <a:lnTo>
                  <a:pt x="296" y="623"/>
                </a:lnTo>
                <a:lnTo>
                  <a:pt x="294" y="625"/>
                </a:lnTo>
                <a:lnTo>
                  <a:pt x="291" y="625"/>
                </a:lnTo>
                <a:lnTo>
                  <a:pt x="291" y="623"/>
                </a:lnTo>
                <a:lnTo>
                  <a:pt x="287" y="618"/>
                </a:lnTo>
                <a:lnTo>
                  <a:pt x="287" y="618"/>
                </a:lnTo>
                <a:lnTo>
                  <a:pt x="284" y="616"/>
                </a:lnTo>
                <a:lnTo>
                  <a:pt x="282" y="618"/>
                </a:lnTo>
                <a:lnTo>
                  <a:pt x="282" y="618"/>
                </a:lnTo>
                <a:lnTo>
                  <a:pt x="282" y="620"/>
                </a:lnTo>
                <a:lnTo>
                  <a:pt x="282" y="623"/>
                </a:lnTo>
                <a:lnTo>
                  <a:pt x="282" y="625"/>
                </a:lnTo>
                <a:lnTo>
                  <a:pt x="282" y="625"/>
                </a:lnTo>
                <a:lnTo>
                  <a:pt x="279" y="628"/>
                </a:lnTo>
                <a:lnTo>
                  <a:pt x="279" y="628"/>
                </a:lnTo>
                <a:lnTo>
                  <a:pt x="279" y="630"/>
                </a:lnTo>
                <a:lnTo>
                  <a:pt x="277" y="630"/>
                </a:lnTo>
                <a:lnTo>
                  <a:pt x="270" y="630"/>
                </a:lnTo>
                <a:lnTo>
                  <a:pt x="268" y="630"/>
                </a:lnTo>
                <a:lnTo>
                  <a:pt x="265" y="630"/>
                </a:lnTo>
                <a:lnTo>
                  <a:pt x="263" y="632"/>
                </a:lnTo>
                <a:lnTo>
                  <a:pt x="263" y="632"/>
                </a:lnTo>
                <a:lnTo>
                  <a:pt x="260" y="635"/>
                </a:lnTo>
                <a:lnTo>
                  <a:pt x="258" y="632"/>
                </a:lnTo>
                <a:lnTo>
                  <a:pt x="256" y="632"/>
                </a:lnTo>
                <a:lnTo>
                  <a:pt x="256" y="630"/>
                </a:lnTo>
                <a:lnTo>
                  <a:pt x="256" y="630"/>
                </a:lnTo>
                <a:lnTo>
                  <a:pt x="256" y="628"/>
                </a:lnTo>
                <a:lnTo>
                  <a:pt x="253" y="628"/>
                </a:lnTo>
                <a:lnTo>
                  <a:pt x="249" y="628"/>
                </a:lnTo>
                <a:lnTo>
                  <a:pt x="246" y="628"/>
                </a:lnTo>
                <a:lnTo>
                  <a:pt x="244" y="625"/>
                </a:lnTo>
                <a:lnTo>
                  <a:pt x="244" y="625"/>
                </a:lnTo>
                <a:lnTo>
                  <a:pt x="241" y="628"/>
                </a:lnTo>
                <a:lnTo>
                  <a:pt x="230" y="637"/>
                </a:lnTo>
                <a:lnTo>
                  <a:pt x="225" y="642"/>
                </a:lnTo>
                <a:lnTo>
                  <a:pt x="218" y="637"/>
                </a:lnTo>
                <a:lnTo>
                  <a:pt x="215" y="635"/>
                </a:lnTo>
                <a:lnTo>
                  <a:pt x="215" y="632"/>
                </a:lnTo>
                <a:lnTo>
                  <a:pt x="215" y="632"/>
                </a:lnTo>
                <a:lnTo>
                  <a:pt x="213" y="630"/>
                </a:lnTo>
                <a:lnTo>
                  <a:pt x="211" y="630"/>
                </a:lnTo>
                <a:lnTo>
                  <a:pt x="208" y="632"/>
                </a:lnTo>
                <a:lnTo>
                  <a:pt x="208" y="632"/>
                </a:lnTo>
                <a:lnTo>
                  <a:pt x="208" y="635"/>
                </a:lnTo>
                <a:lnTo>
                  <a:pt x="206" y="635"/>
                </a:lnTo>
                <a:lnTo>
                  <a:pt x="204" y="637"/>
                </a:lnTo>
                <a:lnTo>
                  <a:pt x="196" y="637"/>
                </a:lnTo>
                <a:lnTo>
                  <a:pt x="194" y="637"/>
                </a:lnTo>
                <a:lnTo>
                  <a:pt x="192" y="637"/>
                </a:lnTo>
                <a:lnTo>
                  <a:pt x="189" y="635"/>
                </a:lnTo>
                <a:lnTo>
                  <a:pt x="187" y="635"/>
                </a:lnTo>
                <a:lnTo>
                  <a:pt x="185" y="632"/>
                </a:lnTo>
                <a:lnTo>
                  <a:pt x="187" y="623"/>
                </a:lnTo>
                <a:lnTo>
                  <a:pt x="185" y="620"/>
                </a:lnTo>
                <a:lnTo>
                  <a:pt x="182" y="618"/>
                </a:lnTo>
                <a:lnTo>
                  <a:pt x="180" y="616"/>
                </a:lnTo>
                <a:lnTo>
                  <a:pt x="180" y="613"/>
                </a:lnTo>
                <a:lnTo>
                  <a:pt x="177" y="611"/>
                </a:lnTo>
                <a:lnTo>
                  <a:pt x="180" y="606"/>
                </a:lnTo>
                <a:lnTo>
                  <a:pt x="180" y="606"/>
                </a:lnTo>
                <a:lnTo>
                  <a:pt x="180" y="604"/>
                </a:lnTo>
                <a:lnTo>
                  <a:pt x="180" y="601"/>
                </a:lnTo>
                <a:lnTo>
                  <a:pt x="177" y="601"/>
                </a:lnTo>
                <a:lnTo>
                  <a:pt x="177" y="599"/>
                </a:lnTo>
                <a:lnTo>
                  <a:pt x="175" y="599"/>
                </a:lnTo>
                <a:lnTo>
                  <a:pt x="173" y="597"/>
                </a:lnTo>
                <a:lnTo>
                  <a:pt x="173" y="597"/>
                </a:lnTo>
                <a:lnTo>
                  <a:pt x="161" y="597"/>
                </a:lnTo>
                <a:lnTo>
                  <a:pt x="159" y="597"/>
                </a:lnTo>
                <a:lnTo>
                  <a:pt x="159" y="594"/>
                </a:lnTo>
                <a:lnTo>
                  <a:pt x="159" y="590"/>
                </a:lnTo>
                <a:lnTo>
                  <a:pt x="159" y="590"/>
                </a:lnTo>
                <a:lnTo>
                  <a:pt x="156" y="590"/>
                </a:lnTo>
                <a:lnTo>
                  <a:pt x="154" y="587"/>
                </a:lnTo>
                <a:lnTo>
                  <a:pt x="149" y="585"/>
                </a:lnTo>
                <a:lnTo>
                  <a:pt x="144" y="582"/>
                </a:lnTo>
                <a:lnTo>
                  <a:pt x="142" y="580"/>
                </a:lnTo>
                <a:lnTo>
                  <a:pt x="142" y="578"/>
                </a:lnTo>
                <a:lnTo>
                  <a:pt x="140" y="573"/>
                </a:lnTo>
                <a:lnTo>
                  <a:pt x="140" y="571"/>
                </a:lnTo>
                <a:lnTo>
                  <a:pt x="140" y="566"/>
                </a:lnTo>
                <a:lnTo>
                  <a:pt x="140" y="564"/>
                </a:lnTo>
                <a:lnTo>
                  <a:pt x="140" y="561"/>
                </a:lnTo>
                <a:lnTo>
                  <a:pt x="140" y="561"/>
                </a:lnTo>
                <a:lnTo>
                  <a:pt x="142" y="559"/>
                </a:lnTo>
                <a:lnTo>
                  <a:pt x="142" y="556"/>
                </a:lnTo>
                <a:lnTo>
                  <a:pt x="140" y="554"/>
                </a:lnTo>
                <a:lnTo>
                  <a:pt x="140" y="549"/>
                </a:lnTo>
                <a:lnTo>
                  <a:pt x="137" y="547"/>
                </a:lnTo>
                <a:lnTo>
                  <a:pt x="135" y="542"/>
                </a:lnTo>
                <a:lnTo>
                  <a:pt x="128" y="537"/>
                </a:lnTo>
                <a:lnTo>
                  <a:pt x="106" y="507"/>
                </a:lnTo>
                <a:lnTo>
                  <a:pt x="104" y="497"/>
                </a:lnTo>
                <a:lnTo>
                  <a:pt x="102" y="495"/>
                </a:lnTo>
                <a:lnTo>
                  <a:pt x="99" y="492"/>
                </a:lnTo>
                <a:lnTo>
                  <a:pt x="99" y="490"/>
                </a:lnTo>
                <a:lnTo>
                  <a:pt x="95" y="490"/>
                </a:lnTo>
                <a:lnTo>
                  <a:pt x="85" y="483"/>
                </a:lnTo>
                <a:lnTo>
                  <a:pt x="83" y="483"/>
                </a:lnTo>
                <a:lnTo>
                  <a:pt x="83" y="483"/>
                </a:lnTo>
                <a:lnTo>
                  <a:pt x="83" y="483"/>
                </a:lnTo>
                <a:lnTo>
                  <a:pt x="83" y="483"/>
                </a:lnTo>
                <a:lnTo>
                  <a:pt x="83" y="485"/>
                </a:lnTo>
                <a:lnTo>
                  <a:pt x="83" y="488"/>
                </a:lnTo>
                <a:lnTo>
                  <a:pt x="83" y="488"/>
                </a:lnTo>
                <a:lnTo>
                  <a:pt x="83" y="488"/>
                </a:lnTo>
                <a:lnTo>
                  <a:pt x="85" y="488"/>
                </a:lnTo>
                <a:lnTo>
                  <a:pt x="85" y="490"/>
                </a:lnTo>
                <a:lnTo>
                  <a:pt x="85" y="490"/>
                </a:lnTo>
                <a:lnTo>
                  <a:pt x="85" y="490"/>
                </a:lnTo>
                <a:lnTo>
                  <a:pt x="85" y="492"/>
                </a:lnTo>
                <a:lnTo>
                  <a:pt x="85" y="492"/>
                </a:lnTo>
                <a:lnTo>
                  <a:pt x="85" y="495"/>
                </a:lnTo>
                <a:lnTo>
                  <a:pt x="83" y="495"/>
                </a:lnTo>
                <a:lnTo>
                  <a:pt x="83" y="495"/>
                </a:lnTo>
                <a:lnTo>
                  <a:pt x="68" y="495"/>
                </a:lnTo>
                <a:lnTo>
                  <a:pt x="66" y="497"/>
                </a:lnTo>
                <a:lnTo>
                  <a:pt x="64" y="497"/>
                </a:lnTo>
                <a:lnTo>
                  <a:pt x="64" y="497"/>
                </a:lnTo>
                <a:lnTo>
                  <a:pt x="61" y="500"/>
                </a:lnTo>
                <a:lnTo>
                  <a:pt x="61" y="500"/>
                </a:lnTo>
                <a:lnTo>
                  <a:pt x="52" y="497"/>
                </a:lnTo>
                <a:lnTo>
                  <a:pt x="45" y="500"/>
                </a:lnTo>
                <a:lnTo>
                  <a:pt x="42" y="500"/>
                </a:lnTo>
                <a:lnTo>
                  <a:pt x="40" y="497"/>
                </a:lnTo>
                <a:lnTo>
                  <a:pt x="40" y="495"/>
                </a:lnTo>
                <a:lnTo>
                  <a:pt x="38" y="492"/>
                </a:lnTo>
                <a:lnTo>
                  <a:pt x="38" y="492"/>
                </a:lnTo>
                <a:lnTo>
                  <a:pt x="38" y="488"/>
                </a:lnTo>
                <a:lnTo>
                  <a:pt x="38" y="483"/>
                </a:lnTo>
                <a:lnTo>
                  <a:pt x="40" y="478"/>
                </a:lnTo>
                <a:lnTo>
                  <a:pt x="40" y="476"/>
                </a:lnTo>
                <a:lnTo>
                  <a:pt x="40" y="473"/>
                </a:lnTo>
                <a:lnTo>
                  <a:pt x="40" y="473"/>
                </a:lnTo>
                <a:lnTo>
                  <a:pt x="38" y="473"/>
                </a:lnTo>
                <a:lnTo>
                  <a:pt x="33" y="473"/>
                </a:lnTo>
                <a:lnTo>
                  <a:pt x="33" y="471"/>
                </a:lnTo>
                <a:lnTo>
                  <a:pt x="33" y="469"/>
                </a:lnTo>
                <a:lnTo>
                  <a:pt x="31" y="469"/>
                </a:lnTo>
                <a:lnTo>
                  <a:pt x="28" y="469"/>
                </a:lnTo>
                <a:lnTo>
                  <a:pt x="26" y="469"/>
                </a:lnTo>
                <a:lnTo>
                  <a:pt x="23" y="469"/>
                </a:lnTo>
                <a:lnTo>
                  <a:pt x="21" y="469"/>
                </a:lnTo>
                <a:lnTo>
                  <a:pt x="19" y="469"/>
                </a:lnTo>
                <a:lnTo>
                  <a:pt x="19" y="466"/>
                </a:lnTo>
                <a:lnTo>
                  <a:pt x="19" y="466"/>
                </a:lnTo>
                <a:lnTo>
                  <a:pt x="21" y="464"/>
                </a:lnTo>
                <a:lnTo>
                  <a:pt x="21" y="462"/>
                </a:lnTo>
                <a:lnTo>
                  <a:pt x="21" y="459"/>
                </a:lnTo>
                <a:lnTo>
                  <a:pt x="19" y="459"/>
                </a:lnTo>
                <a:lnTo>
                  <a:pt x="19" y="457"/>
                </a:lnTo>
                <a:lnTo>
                  <a:pt x="14" y="459"/>
                </a:lnTo>
                <a:lnTo>
                  <a:pt x="12" y="459"/>
                </a:lnTo>
                <a:lnTo>
                  <a:pt x="12" y="459"/>
                </a:lnTo>
                <a:lnTo>
                  <a:pt x="12" y="457"/>
                </a:lnTo>
                <a:lnTo>
                  <a:pt x="12" y="455"/>
                </a:lnTo>
                <a:lnTo>
                  <a:pt x="12" y="455"/>
                </a:lnTo>
                <a:lnTo>
                  <a:pt x="9" y="452"/>
                </a:lnTo>
                <a:lnTo>
                  <a:pt x="9" y="452"/>
                </a:lnTo>
                <a:lnTo>
                  <a:pt x="7" y="455"/>
                </a:lnTo>
                <a:lnTo>
                  <a:pt x="4" y="455"/>
                </a:lnTo>
                <a:lnTo>
                  <a:pt x="2" y="455"/>
                </a:lnTo>
                <a:lnTo>
                  <a:pt x="2" y="452"/>
                </a:lnTo>
                <a:lnTo>
                  <a:pt x="2" y="450"/>
                </a:lnTo>
                <a:lnTo>
                  <a:pt x="0" y="450"/>
                </a:lnTo>
                <a:lnTo>
                  <a:pt x="0" y="445"/>
                </a:lnTo>
                <a:lnTo>
                  <a:pt x="2" y="426"/>
                </a:lnTo>
                <a:lnTo>
                  <a:pt x="4" y="414"/>
                </a:lnTo>
                <a:lnTo>
                  <a:pt x="4" y="410"/>
                </a:lnTo>
                <a:lnTo>
                  <a:pt x="7" y="407"/>
                </a:lnTo>
                <a:lnTo>
                  <a:pt x="7" y="405"/>
                </a:lnTo>
                <a:lnTo>
                  <a:pt x="12" y="398"/>
                </a:lnTo>
                <a:lnTo>
                  <a:pt x="16" y="391"/>
                </a:lnTo>
                <a:lnTo>
                  <a:pt x="16" y="388"/>
                </a:lnTo>
                <a:lnTo>
                  <a:pt x="16" y="383"/>
                </a:lnTo>
                <a:lnTo>
                  <a:pt x="16" y="381"/>
                </a:lnTo>
                <a:lnTo>
                  <a:pt x="19" y="376"/>
                </a:lnTo>
                <a:lnTo>
                  <a:pt x="19" y="372"/>
                </a:lnTo>
                <a:lnTo>
                  <a:pt x="26" y="360"/>
                </a:lnTo>
                <a:lnTo>
                  <a:pt x="26" y="357"/>
                </a:lnTo>
                <a:lnTo>
                  <a:pt x="26" y="357"/>
                </a:lnTo>
                <a:lnTo>
                  <a:pt x="23" y="353"/>
                </a:lnTo>
                <a:lnTo>
                  <a:pt x="23" y="348"/>
                </a:lnTo>
                <a:lnTo>
                  <a:pt x="23" y="346"/>
                </a:lnTo>
                <a:lnTo>
                  <a:pt x="28" y="336"/>
                </a:lnTo>
                <a:lnTo>
                  <a:pt x="35" y="336"/>
                </a:lnTo>
                <a:lnTo>
                  <a:pt x="40" y="338"/>
                </a:lnTo>
                <a:lnTo>
                  <a:pt x="50" y="341"/>
                </a:lnTo>
                <a:lnTo>
                  <a:pt x="52" y="341"/>
                </a:lnTo>
                <a:lnTo>
                  <a:pt x="52" y="338"/>
                </a:lnTo>
                <a:lnTo>
                  <a:pt x="52" y="338"/>
                </a:lnTo>
                <a:lnTo>
                  <a:pt x="52" y="334"/>
                </a:lnTo>
                <a:lnTo>
                  <a:pt x="52" y="334"/>
                </a:lnTo>
                <a:lnTo>
                  <a:pt x="52" y="331"/>
                </a:lnTo>
                <a:lnTo>
                  <a:pt x="52" y="329"/>
                </a:lnTo>
                <a:lnTo>
                  <a:pt x="54" y="329"/>
                </a:lnTo>
                <a:lnTo>
                  <a:pt x="57" y="329"/>
                </a:lnTo>
                <a:lnTo>
                  <a:pt x="59" y="331"/>
                </a:lnTo>
                <a:lnTo>
                  <a:pt x="61" y="331"/>
                </a:lnTo>
                <a:lnTo>
                  <a:pt x="64" y="331"/>
                </a:lnTo>
                <a:lnTo>
                  <a:pt x="64" y="329"/>
                </a:lnTo>
                <a:lnTo>
                  <a:pt x="66" y="327"/>
                </a:lnTo>
                <a:lnTo>
                  <a:pt x="68" y="327"/>
                </a:lnTo>
                <a:lnTo>
                  <a:pt x="73" y="324"/>
                </a:lnTo>
                <a:lnTo>
                  <a:pt x="83" y="319"/>
                </a:lnTo>
                <a:lnTo>
                  <a:pt x="85" y="319"/>
                </a:lnTo>
                <a:lnTo>
                  <a:pt x="87" y="319"/>
                </a:lnTo>
                <a:lnTo>
                  <a:pt x="90" y="319"/>
                </a:lnTo>
                <a:lnTo>
                  <a:pt x="90" y="317"/>
                </a:lnTo>
                <a:lnTo>
                  <a:pt x="90" y="315"/>
                </a:lnTo>
                <a:lnTo>
                  <a:pt x="90" y="315"/>
                </a:lnTo>
                <a:lnTo>
                  <a:pt x="87" y="310"/>
                </a:lnTo>
                <a:lnTo>
                  <a:pt x="90" y="305"/>
                </a:lnTo>
                <a:lnTo>
                  <a:pt x="95" y="301"/>
                </a:lnTo>
                <a:lnTo>
                  <a:pt x="97" y="298"/>
                </a:lnTo>
                <a:lnTo>
                  <a:pt x="99" y="298"/>
                </a:lnTo>
                <a:lnTo>
                  <a:pt x="99" y="298"/>
                </a:lnTo>
                <a:lnTo>
                  <a:pt x="104" y="296"/>
                </a:lnTo>
                <a:lnTo>
                  <a:pt x="109" y="293"/>
                </a:lnTo>
                <a:lnTo>
                  <a:pt x="111" y="291"/>
                </a:lnTo>
                <a:lnTo>
                  <a:pt x="111" y="289"/>
                </a:lnTo>
                <a:lnTo>
                  <a:pt x="116" y="277"/>
                </a:lnTo>
                <a:lnTo>
                  <a:pt x="116" y="274"/>
                </a:lnTo>
                <a:lnTo>
                  <a:pt x="116" y="272"/>
                </a:lnTo>
                <a:lnTo>
                  <a:pt x="116" y="270"/>
                </a:lnTo>
                <a:lnTo>
                  <a:pt x="116" y="267"/>
                </a:lnTo>
                <a:lnTo>
                  <a:pt x="116" y="267"/>
                </a:lnTo>
                <a:lnTo>
                  <a:pt x="116" y="265"/>
                </a:lnTo>
                <a:lnTo>
                  <a:pt x="118" y="263"/>
                </a:lnTo>
                <a:lnTo>
                  <a:pt x="118" y="260"/>
                </a:lnTo>
                <a:lnTo>
                  <a:pt x="121" y="258"/>
                </a:lnTo>
                <a:lnTo>
                  <a:pt x="123" y="255"/>
                </a:lnTo>
                <a:lnTo>
                  <a:pt x="125" y="253"/>
                </a:lnTo>
                <a:lnTo>
                  <a:pt x="128" y="251"/>
                </a:lnTo>
                <a:lnTo>
                  <a:pt x="128" y="248"/>
                </a:lnTo>
                <a:lnTo>
                  <a:pt x="128" y="244"/>
                </a:lnTo>
                <a:lnTo>
                  <a:pt x="128" y="241"/>
                </a:lnTo>
                <a:lnTo>
                  <a:pt x="128" y="239"/>
                </a:lnTo>
                <a:lnTo>
                  <a:pt x="128" y="234"/>
                </a:lnTo>
                <a:lnTo>
                  <a:pt x="130" y="232"/>
                </a:lnTo>
                <a:lnTo>
                  <a:pt x="128" y="229"/>
                </a:lnTo>
                <a:lnTo>
                  <a:pt x="125" y="229"/>
                </a:lnTo>
                <a:lnTo>
                  <a:pt x="123" y="229"/>
                </a:lnTo>
                <a:lnTo>
                  <a:pt x="123" y="227"/>
                </a:lnTo>
                <a:lnTo>
                  <a:pt x="123" y="227"/>
                </a:lnTo>
                <a:lnTo>
                  <a:pt x="121" y="225"/>
                </a:lnTo>
                <a:lnTo>
                  <a:pt x="121" y="222"/>
                </a:lnTo>
                <a:lnTo>
                  <a:pt x="121" y="220"/>
                </a:lnTo>
                <a:lnTo>
                  <a:pt x="123" y="220"/>
                </a:lnTo>
                <a:lnTo>
                  <a:pt x="123" y="220"/>
                </a:lnTo>
                <a:lnTo>
                  <a:pt x="128" y="220"/>
                </a:lnTo>
                <a:lnTo>
                  <a:pt x="128" y="218"/>
                </a:lnTo>
                <a:lnTo>
                  <a:pt x="130" y="218"/>
                </a:lnTo>
                <a:lnTo>
                  <a:pt x="130" y="215"/>
                </a:lnTo>
                <a:lnTo>
                  <a:pt x="130" y="215"/>
                </a:lnTo>
                <a:lnTo>
                  <a:pt x="128" y="215"/>
                </a:lnTo>
                <a:lnTo>
                  <a:pt x="128" y="213"/>
                </a:lnTo>
                <a:lnTo>
                  <a:pt x="128" y="210"/>
                </a:lnTo>
                <a:lnTo>
                  <a:pt x="128" y="210"/>
                </a:lnTo>
                <a:lnTo>
                  <a:pt x="130" y="208"/>
                </a:lnTo>
                <a:lnTo>
                  <a:pt x="135" y="203"/>
                </a:lnTo>
                <a:lnTo>
                  <a:pt x="140" y="203"/>
                </a:lnTo>
                <a:lnTo>
                  <a:pt x="140" y="201"/>
                </a:lnTo>
                <a:lnTo>
                  <a:pt x="140" y="199"/>
                </a:lnTo>
                <a:lnTo>
                  <a:pt x="140" y="199"/>
                </a:lnTo>
                <a:lnTo>
                  <a:pt x="137" y="199"/>
                </a:lnTo>
                <a:lnTo>
                  <a:pt x="137" y="196"/>
                </a:lnTo>
                <a:lnTo>
                  <a:pt x="130" y="196"/>
                </a:lnTo>
                <a:lnTo>
                  <a:pt x="130" y="196"/>
                </a:lnTo>
                <a:lnTo>
                  <a:pt x="121" y="189"/>
                </a:lnTo>
                <a:lnTo>
                  <a:pt x="123" y="189"/>
                </a:lnTo>
                <a:lnTo>
                  <a:pt x="125" y="187"/>
                </a:lnTo>
                <a:lnTo>
                  <a:pt x="125" y="187"/>
                </a:lnTo>
                <a:lnTo>
                  <a:pt x="125" y="184"/>
                </a:lnTo>
                <a:lnTo>
                  <a:pt x="125" y="182"/>
                </a:lnTo>
                <a:lnTo>
                  <a:pt x="125" y="180"/>
                </a:lnTo>
                <a:lnTo>
                  <a:pt x="121" y="175"/>
                </a:lnTo>
                <a:lnTo>
                  <a:pt x="121" y="175"/>
                </a:lnTo>
                <a:lnTo>
                  <a:pt x="121" y="173"/>
                </a:lnTo>
                <a:lnTo>
                  <a:pt x="121" y="173"/>
                </a:lnTo>
                <a:lnTo>
                  <a:pt x="121" y="170"/>
                </a:lnTo>
                <a:lnTo>
                  <a:pt x="121" y="165"/>
                </a:lnTo>
                <a:lnTo>
                  <a:pt x="121" y="163"/>
                </a:lnTo>
                <a:lnTo>
                  <a:pt x="121" y="163"/>
                </a:lnTo>
                <a:lnTo>
                  <a:pt x="118" y="161"/>
                </a:lnTo>
                <a:lnTo>
                  <a:pt x="118" y="161"/>
                </a:lnTo>
                <a:lnTo>
                  <a:pt x="118" y="158"/>
                </a:lnTo>
                <a:lnTo>
                  <a:pt x="118" y="156"/>
                </a:lnTo>
                <a:lnTo>
                  <a:pt x="118" y="154"/>
                </a:lnTo>
                <a:lnTo>
                  <a:pt x="121" y="154"/>
                </a:lnTo>
                <a:lnTo>
                  <a:pt x="121" y="151"/>
                </a:lnTo>
                <a:lnTo>
                  <a:pt x="123" y="151"/>
                </a:lnTo>
                <a:lnTo>
                  <a:pt x="125" y="151"/>
                </a:lnTo>
                <a:lnTo>
                  <a:pt x="137" y="147"/>
                </a:lnTo>
                <a:lnTo>
                  <a:pt x="142" y="144"/>
                </a:lnTo>
                <a:lnTo>
                  <a:pt x="147" y="139"/>
                </a:lnTo>
                <a:lnTo>
                  <a:pt x="147" y="137"/>
                </a:lnTo>
                <a:lnTo>
                  <a:pt x="147" y="135"/>
                </a:lnTo>
                <a:lnTo>
                  <a:pt x="149" y="132"/>
                </a:lnTo>
                <a:lnTo>
                  <a:pt x="149" y="132"/>
                </a:lnTo>
                <a:lnTo>
                  <a:pt x="151" y="130"/>
                </a:lnTo>
                <a:lnTo>
                  <a:pt x="151" y="128"/>
                </a:lnTo>
                <a:lnTo>
                  <a:pt x="151" y="125"/>
                </a:lnTo>
                <a:lnTo>
                  <a:pt x="149" y="123"/>
                </a:lnTo>
                <a:lnTo>
                  <a:pt x="149" y="123"/>
                </a:lnTo>
                <a:lnTo>
                  <a:pt x="147" y="120"/>
                </a:lnTo>
                <a:lnTo>
                  <a:pt x="147" y="118"/>
                </a:lnTo>
                <a:lnTo>
                  <a:pt x="147" y="116"/>
                </a:lnTo>
                <a:lnTo>
                  <a:pt x="147" y="116"/>
                </a:lnTo>
                <a:lnTo>
                  <a:pt x="147" y="113"/>
                </a:lnTo>
                <a:lnTo>
                  <a:pt x="147" y="111"/>
                </a:lnTo>
                <a:lnTo>
                  <a:pt x="147" y="111"/>
                </a:lnTo>
                <a:lnTo>
                  <a:pt x="147" y="111"/>
                </a:lnTo>
                <a:lnTo>
                  <a:pt x="147" y="109"/>
                </a:lnTo>
                <a:lnTo>
                  <a:pt x="147" y="106"/>
                </a:lnTo>
                <a:lnTo>
                  <a:pt x="147" y="106"/>
                </a:lnTo>
                <a:lnTo>
                  <a:pt x="137" y="97"/>
                </a:lnTo>
                <a:lnTo>
                  <a:pt x="132" y="92"/>
                </a:lnTo>
                <a:lnTo>
                  <a:pt x="130" y="90"/>
                </a:lnTo>
                <a:lnTo>
                  <a:pt x="128" y="85"/>
                </a:lnTo>
                <a:lnTo>
                  <a:pt x="125" y="80"/>
                </a:lnTo>
                <a:lnTo>
                  <a:pt x="125" y="71"/>
                </a:lnTo>
                <a:lnTo>
                  <a:pt x="130" y="64"/>
                </a:lnTo>
                <a:lnTo>
                  <a:pt x="132" y="61"/>
                </a:lnTo>
                <a:lnTo>
                  <a:pt x="135" y="61"/>
                </a:lnTo>
                <a:lnTo>
                  <a:pt x="149" y="56"/>
                </a:lnTo>
                <a:lnTo>
                  <a:pt x="151" y="56"/>
                </a:lnTo>
                <a:lnTo>
                  <a:pt x="154" y="56"/>
                </a:lnTo>
                <a:lnTo>
                  <a:pt x="154" y="56"/>
                </a:lnTo>
                <a:lnTo>
                  <a:pt x="156" y="56"/>
                </a:lnTo>
                <a:lnTo>
                  <a:pt x="159" y="54"/>
                </a:lnTo>
                <a:lnTo>
                  <a:pt x="159" y="52"/>
                </a:lnTo>
                <a:lnTo>
                  <a:pt x="161" y="49"/>
                </a:lnTo>
                <a:lnTo>
                  <a:pt x="161" y="49"/>
                </a:lnTo>
                <a:lnTo>
                  <a:pt x="163" y="47"/>
                </a:lnTo>
                <a:lnTo>
                  <a:pt x="166" y="47"/>
                </a:lnTo>
                <a:lnTo>
                  <a:pt x="170" y="47"/>
                </a:lnTo>
                <a:lnTo>
                  <a:pt x="170" y="47"/>
                </a:lnTo>
                <a:lnTo>
                  <a:pt x="170" y="47"/>
                </a:lnTo>
                <a:lnTo>
                  <a:pt x="170" y="47"/>
                </a:lnTo>
                <a:lnTo>
                  <a:pt x="173" y="47"/>
                </a:lnTo>
                <a:lnTo>
                  <a:pt x="173" y="45"/>
                </a:lnTo>
                <a:lnTo>
                  <a:pt x="173" y="42"/>
                </a:lnTo>
                <a:lnTo>
                  <a:pt x="173" y="40"/>
                </a:lnTo>
                <a:lnTo>
                  <a:pt x="175" y="40"/>
                </a:lnTo>
                <a:lnTo>
                  <a:pt x="175" y="42"/>
                </a:lnTo>
                <a:lnTo>
                  <a:pt x="180" y="45"/>
                </a:lnTo>
                <a:lnTo>
                  <a:pt x="182" y="47"/>
                </a:lnTo>
                <a:lnTo>
                  <a:pt x="185" y="47"/>
                </a:lnTo>
                <a:lnTo>
                  <a:pt x="185" y="47"/>
                </a:lnTo>
                <a:lnTo>
                  <a:pt x="192" y="47"/>
                </a:lnTo>
                <a:lnTo>
                  <a:pt x="194" y="47"/>
                </a:lnTo>
                <a:lnTo>
                  <a:pt x="194" y="47"/>
                </a:lnTo>
                <a:lnTo>
                  <a:pt x="196" y="47"/>
                </a:lnTo>
                <a:lnTo>
                  <a:pt x="196" y="49"/>
                </a:lnTo>
                <a:lnTo>
                  <a:pt x="196" y="47"/>
                </a:lnTo>
                <a:lnTo>
                  <a:pt x="199" y="47"/>
                </a:lnTo>
                <a:lnTo>
                  <a:pt x="206" y="45"/>
                </a:lnTo>
                <a:lnTo>
                  <a:pt x="208" y="42"/>
                </a:lnTo>
                <a:lnTo>
                  <a:pt x="211" y="40"/>
                </a:lnTo>
                <a:lnTo>
                  <a:pt x="213" y="38"/>
                </a:lnTo>
                <a:lnTo>
                  <a:pt x="213" y="35"/>
                </a:lnTo>
                <a:lnTo>
                  <a:pt x="215" y="33"/>
                </a:lnTo>
                <a:lnTo>
                  <a:pt x="215" y="30"/>
                </a:lnTo>
                <a:lnTo>
                  <a:pt x="218" y="28"/>
                </a:lnTo>
                <a:lnTo>
                  <a:pt x="220" y="23"/>
                </a:lnTo>
                <a:lnTo>
                  <a:pt x="225" y="23"/>
                </a:lnTo>
                <a:lnTo>
                  <a:pt x="227" y="21"/>
                </a:lnTo>
                <a:lnTo>
                  <a:pt x="230" y="19"/>
                </a:lnTo>
                <a:lnTo>
                  <a:pt x="230" y="19"/>
                </a:lnTo>
                <a:lnTo>
                  <a:pt x="232" y="16"/>
                </a:lnTo>
                <a:lnTo>
                  <a:pt x="232" y="14"/>
                </a:lnTo>
                <a:lnTo>
                  <a:pt x="230" y="7"/>
                </a:lnTo>
                <a:lnTo>
                  <a:pt x="230" y="7"/>
                </a:lnTo>
                <a:lnTo>
                  <a:pt x="230" y="4"/>
                </a:lnTo>
                <a:lnTo>
                  <a:pt x="237" y="0"/>
                </a:lnTo>
                <a:lnTo>
                  <a:pt x="246" y="19"/>
                </a:lnTo>
                <a:lnTo>
                  <a:pt x="249" y="21"/>
                </a:lnTo>
                <a:lnTo>
                  <a:pt x="251" y="23"/>
                </a:lnTo>
                <a:lnTo>
                  <a:pt x="251" y="28"/>
                </a:lnTo>
                <a:lnTo>
                  <a:pt x="251" y="30"/>
                </a:lnTo>
                <a:lnTo>
                  <a:pt x="251" y="33"/>
                </a:lnTo>
                <a:lnTo>
                  <a:pt x="251" y="35"/>
                </a:lnTo>
                <a:lnTo>
                  <a:pt x="251" y="38"/>
                </a:lnTo>
                <a:lnTo>
                  <a:pt x="249" y="38"/>
                </a:lnTo>
                <a:lnTo>
                  <a:pt x="249" y="40"/>
                </a:lnTo>
                <a:lnTo>
                  <a:pt x="251" y="42"/>
                </a:lnTo>
                <a:lnTo>
                  <a:pt x="251" y="45"/>
                </a:lnTo>
                <a:lnTo>
                  <a:pt x="251" y="45"/>
                </a:lnTo>
                <a:lnTo>
                  <a:pt x="256" y="47"/>
                </a:lnTo>
                <a:lnTo>
                  <a:pt x="256" y="49"/>
                </a:lnTo>
                <a:lnTo>
                  <a:pt x="256" y="49"/>
                </a:lnTo>
                <a:lnTo>
                  <a:pt x="256" y="52"/>
                </a:lnTo>
                <a:lnTo>
                  <a:pt x="256" y="54"/>
                </a:lnTo>
                <a:lnTo>
                  <a:pt x="253" y="56"/>
                </a:lnTo>
                <a:lnTo>
                  <a:pt x="251" y="59"/>
                </a:lnTo>
                <a:lnTo>
                  <a:pt x="251" y="59"/>
                </a:lnTo>
                <a:lnTo>
                  <a:pt x="251" y="61"/>
                </a:lnTo>
                <a:lnTo>
                  <a:pt x="251" y="64"/>
                </a:lnTo>
                <a:lnTo>
                  <a:pt x="253" y="64"/>
                </a:lnTo>
                <a:lnTo>
                  <a:pt x="256" y="66"/>
                </a:lnTo>
                <a:lnTo>
                  <a:pt x="258" y="71"/>
                </a:lnTo>
                <a:lnTo>
                  <a:pt x="258" y="73"/>
                </a:lnTo>
                <a:lnTo>
                  <a:pt x="260" y="75"/>
                </a:lnTo>
                <a:lnTo>
                  <a:pt x="270" y="80"/>
                </a:lnTo>
                <a:lnTo>
                  <a:pt x="272" y="83"/>
                </a:lnTo>
                <a:lnTo>
                  <a:pt x="272" y="85"/>
                </a:lnTo>
                <a:lnTo>
                  <a:pt x="272" y="90"/>
                </a:lnTo>
                <a:lnTo>
                  <a:pt x="275" y="90"/>
                </a:lnTo>
                <a:lnTo>
                  <a:pt x="275" y="92"/>
                </a:lnTo>
                <a:lnTo>
                  <a:pt x="277" y="94"/>
                </a:lnTo>
                <a:lnTo>
                  <a:pt x="279" y="97"/>
                </a:lnTo>
                <a:lnTo>
                  <a:pt x="282" y="99"/>
                </a:lnTo>
                <a:lnTo>
                  <a:pt x="282" y="99"/>
                </a:lnTo>
                <a:lnTo>
                  <a:pt x="282" y="101"/>
                </a:lnTo>
                <a:lnTo>
                  <a:pt x="284" y="104"/>
                </a:lnTo>
                <a:lnTo>
                  <a:pt x="284" y="106"/>
                </a:lnTo>
                <a:lnTo>
                  <a:pt x="282" y="109"/>
                </a:lnTo>
                <a:lnTo>
                  <a:pt x="282" y="111"/>
                </a:lnTo>
                <a:lnTo>
                  <a:pt x="282" y="111"/>
                </a:lnTo>
                <a:lnTo>
                  <a:pt x="284" y="116"/>
                </a:lnTo>
                <a:lnTo>
                  <a:pt x="287" y="118"/>
                </a:lnTo>
                <a:lnTo>
                  <a:pt x="289" y="120"/>
                </a:lnTo>
                <a:lnTo>
                  <a:pt x="298" y="123"/>
                </a:lnTo>
                <a:lnTo>
                  <a:pt x="301" y="125"/>
                </a:lnTo>
                <a:lnTo>
                  <a:pt x="308" y="125"/>
                </a:lnTo>
                <a:lnTo>
                  <a:pt x="308" y="125"/>
                </a:lnTo>
                <a:lnTo>
                  <a:pt x="308" y="130"/>
                </a:lnTo>
                <a:lnTo>
                  <a:pt x="310" y="132"/>
                </a:lnTo>
                <a:lnTo>
                  <a:pt x="310" y="135"/>
                </a:lnTo>
                <a:lnTo>
                  <a:pt x="313" y="137"/>
                </a:lnTo>
                <a:lnTo>
                  <a:pt x="315" y="137"/>
                </a:lnTo>
                <a:lnTo>
                  <a:pt x="315" y="142"/>
                </a:lnTo>
                <a:lnTo>
                  <a:pt x="317" y="147"/>
                </a:lnTo>
                <a:lnTo>
                  <a:pt x="317" y="149"/>
                </a:lnTo>
                <a:lnTo>
                  <a:pt x="320" y="154"/>
                </a:lnTo>
                <a:lnTo>
                  <a:pt x="322" y="154"/>
                </a:lnTo>
                <a:lnTo>
                  <a:pt x="322" y="156"/>
                </a:lnTo>
                <a:lnTo>
                  <a:pt x="322" y="156"/>
                </a:lnTo>
                <a:lnTo>
                  <a:pt x="320" y="161"/>
                </a:lnTo>
                <a:lnTo>
                  <a:pt x="317" y="161"/>
                </a:lnTo>
                <a:lnTo>
                  <a:pt x="317" y="163"/>
                </a:lnTo>
                <a:lnTo>
                  <a:pt x="317" y="163"/>
                </a:lnTo>
                <a:lnTo>
                  <a:pt x="317" y="165"/>
                </a:lnTo>
                <a:lnTo>
                  <a:pt x="320" y="168"/>
                </a:lnTo>
                <a:lnTo>
                  <a:pt x="346" y="161"/>
                </a:lnTo>
                <a:lnTo>
                  <a:pt x="351" y="158"/>
                </a:lnTo>
                <a:lnTo>
                  <a:pt x="353" y="158"/>
                </a:lnTo>
                <a:lnTo>
                  <a:pt x="353" y="156"/>
                </a:lnTo>
                <a:lnTo>
                  <a:pt x="355" y="154"/>
                </a:lnTo>
                <a:lnTo>
                  <a:pt x="355" y="151"/>
                </a:lnTo>
                <a:lnTo>
                  <a:pt x="358" y="151"/>
                </a:lnTo>
                <a:lnTo>
                  <a:pt x="360" y="154"/>
                </a:lnTo>
                <a:lnTo>
                  <a:pt x="360" y="156"/>
                </a:lnTo>
                <a:lnTo>
                  <a:pt x="362" y="156"/>
                </a:lnTo>
                <a:lnTo>
                  <a:pt x="362" y="158"/>
                </a:lnTo>
                <a:lnTo>
                  <a:pt x="362" y="158"/>
                </a:lnTo>
                <a:lnTo>
                  <a:pt x="365" y="161"/>
                </a:lnTo>
                <a:lnTo>
                  <a:pt x="369" y="158"/>
                </a:lnTo>
                <a:lnTo>
                  <a:pt x="372" y="158"/>
                </a:lnTo>
                <a:lnTo>
                  <a:pt x="372" y="156"/>
                </a:lnTo>
                <a:lnTo>
                  <a:pt x="374" y="154"/>
                </a:lnTo>
                <a:lnTo>
                  <a:pt x="374" y="154"/>
                </a:lnTo>
                <a:lnTo>
                  <a:pt x="384" y="158"/>
                </a:lnTo>
                <a:lnTo>
                  <a:pt x="388" y="158"/>
                </a:lnTo>
                <a:lnTo>
                  <a:pt x="391" y="161"/>
                </a:lnTo>
                <a:lnTo>
                  <a:pt x="393" y="163"/>
                </a:lnTo>
                <a:lnTo>
                  <a:pt x="396" y="173"/>
                </a:lnTo>
                <a:lnTo>
                  <a:pt x="396" y="173"/>
                </a:lnTo>
                <a:lnTo>
                  <a:pt x="396" y="175"/>
                </a:lnTo>
                <a:lnTo>
                  <a:pt x="405" y="180"/>
                </a:lnTo>
                <a:lnTo>
                  <a:pt x="407" y="182"/>
                </a:lnTo>
                <a:lnTo>
                  <a:pt x="407" y="184"/>
                </a:lnTo>
                <a:lnTo>
                  <a:pt x="407" y="187"/>
                </a:lnTo>
                <a:lnTo>
                  <a:pt x="407" y="189"/>
                </a:lnTo>
                <a:lnTo>
                  <a:pt x="405" y="192"/>
                </a:lnTo>
                <a:lnTo>
                  <a:pt x="405" y="192"/>
                </a:lnTo>
                <a:lnTo>
                  <a:pt x="405" y="192"/>
                </a:lnTo>
                <a:lnTo>
                  <a:pt x="407" y="194"/>
                </a:lnTo>
                <a:lnTo>
                  <a:pt x="407" y="196"/>
                </a:lnTo>
                <a:lnTo>
                  <a:pt x="407" y="196"/>
                </a:lnTo>
                <a:lnTo>
                  <a:pt x="407" y="199"/>
                </a:lnTo>
                <a:lnTo>
                  <a:pt x="405" y="199"/>
                </a:lnTo>
                <a:lnTo>
                  <a:pt x="400" y="196"/>
                </a:lnTo>
                <a:lnTo>
                  <a:pt x="400" y="199"/>
                </a:lnTo>
                <a:lnTo>
                  <a:pt x="398" y="199"/>
                </a:lnTo>
                <a:lnTo>
                  <a:pt x="398" y="201"/>
                </a:lnTo>
                <a:lnTo>
                  <a:pt x="398" y="201"/>
                </a:lnTo>
                <a:lnTo>
                  <a:pt x="398" y="203"/>
                </a:lnTo>
                <a:lnTo>
                  <a:pt x="398" y="203"/>
                </a:lnTo>
                <a:lnTo>
                  <a:pt x="400" y="206"/>
                </a:lnTo>
                <a:lnTo>
                  <a:pt x="403" y="206"/>
                </a:lnTo>
                <a:lnTo>
                  <a:pt x="405" y="206"/>
                </a:lnTo>
                <a:lnTo>
                  <a:pt x="412" y="203"/>
                </a:lnTo>
                <a:lnTo>
                  <a:pt x="414" y="203"/>
                </a:lnTo>
                <a:lnTo>
                  <a:pt x="436" y="206"/>
                </a:lnTo>
                <a:lnTo>
                  <a:pt x="438" y="206"/>
                </a:lnTo>
                <a:lnTo>
                  <a:pt x="443" y="203"/>
                </a:lnTo>
                <a:lnTo>
                  <a:pt x="445" y="201"/>
                </a:lnTo>
                <a:lnTo>
                  <a:pt x="445" y="199"/>
                </a:lnTo>
                <a:lnTo>
                  <a:pt x="448" y="199"/>
                </a:lnTo>
                <a:lnTo>
                  <a:pt x="450" y="196"/>
                </a:lnTo>
                <a:lnTo>
                  <a:pt x="455" y="196"/>
                </a:lnTo>
                <a:lnTo>
                  <a:pt x="457" y="196"/>
                </a:lnTo>
                <a:lnTo>
                  <a:pt x="457" y="199"/>
                </a:lnTo>
                <a:lnTo>
                  <a:pt x="457" y="201"/>
                </a:lnTo>
                <a:lnTo>
                  <a:pt x="455" y="201"/>
                </a:lnTo>
                <a:lnTo>
                  <a:pt x="455" y="203"/>
                </a:lnTo>
                <a:lnTo>
                  <a:pt x="457" y="203"/>
                </a:lnTo>
                <a:lnTo>
                  <a:pt x="460" y="203"/>
                </a:lnTo>
                <a:lnTo>
                  <a:pt x="476" y="199"/>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73" name="Google Shape;4500;p187">
            <a:extLst>
              <a:ext uri="{FF2B5EF4-FFF2-40B4-BE49-F238E27FC236}">
                <a16:creationId xmlns:a16="http://schemas.microsoft.com/office/drawing/2014/main" id="{A1D8BF2C-CC03-F69E-A8B6-3F8A2D3AA9AD}"/>
              </a:ext>
            </a:extLst>
          </p:cNvPr>
          <p:cNvSpPr/>
          <p:nvPr/>
        </p:nvSpPr>
        <p:spPr>
          <a:xfrm>
            <a:off x="9033105" y="2904718"/>
            <a:ext cx="864650" cy="1060637"/>
          </a:xfrm>
          <a:custGeom>
            <a:avLst/>
            <a:gdLst/>
            <a:ahLst/>
            <a:cxnLst/>
            <a:rect l="l" t="t" r="r" b="b"/>
            <a:pathLst>
              <a:path w="450" h="552" extrusionOk="0">
                <a:moveTo>
                  <a:pt x="424" y="202"/>
                </a:moveTo>
                <a:lnTo>
                  <a:pt x="431" y="204"/>
                </a:lnTo>
                <a:lnTo>
                  <a:pt x="434" y="202"/>
                </a:lnTo>
                <a:lnTo>
                  <a:pt x="434" y="202"/>
                </a:lnTo>
                <a:lnTo>
                  <a:pt x="436" y="199"/>
                </a:lnTo>
                <a:lnTo>
                  <a:pt x="438" y="199"/>
                </a:lnTo>
                <a:lnTo>
                  <a:pt x="441" y="199"/>
                </a:lnTo>
                <a:lnTo>
                  <a:pt x="441" y="202"/>
                </a:lnTo>
                <a:lnTo>
                  <a:pt x="443" y="202"/>
                </a:lnTo>
                <a:lnTo>
                  <a:pt x="443" y="204"/>
                </a:lnTo>
                <a:lnTo>
                  <a:pt x="443" y="206"/>
                </a:lnTo>
                <a:lnTo>
                  <a:pt x="443" y="206"/>
                </a:lnTo>
                <a:lnTo>
                  <a:pt x="443" y="209"/>
                </a:lnTo>
                <a:lnTo>
                  <a:pt x="443" y="211"/>
                </a:lnTo>
                <a:lnTo>
                  <a:pt x="443" y="211"/>
                </a:lnTo>
                <a:lnTo>
                  <a:pt x="445" y="214"/>
                </a:lnTo>
                <a:lnTo>
                  <a:pt x="445" y="216"/>
                </a:lnTo>
                <a:lnTo>
                  <a:pt x="445" y="218"/>
                </a:lnTo>
                <a:lnTo>
                  <a:pt x="445" y="218"/>
                </a:lnTo>
                <a:lnTo>
                  <a:pt x="445" y="221"/>
                </a:lnTo>
                <a:lnTo>
                  <a:pt x="443" y="223"/>
                </a:lnTo>
                <a:lnTo>
                  <a:pt x="441" y="225"/>
                </a:lnTo>
                <a:lnTo>
                  <a:pt x="441" y="228"/>
                </a:lnTo>
                <a:lnTo>
                  <a:pt x="438" y="228"/>
                </a:lnTo>
                <a:lnTo>
                  <a:pt x="438" y="228"/>
                </a:lnTo>
                <a:lnTo>
                  <a:pt x="436" y="230"/>
                </a:lnTo>
                <a:lnTo>
                  <a:pt x="434" y="230"/>
                </a:lnTo>
                <a:lnTo>
                  <a:pt x="434" y="230"/>
                </a:lnTo>
                <a:lnTo>
                  <a:pt x="431" y="232"/>
                </a:lnTo>
                <a:lnTo>
                  <a:pt x="431" y="235"/>
                </a:lnTo>
                <a:lnTo>
                  <a:pt x="431" y="237"/>
                </a:lnTo>
                <a:lnTo>
                  <a:pt x="431" y="240"/>
                </a:lnTo>
                <a:lnTo>
                  <a:pt x="431" y="240"/>
                </a:lnTo>
                <a:lnTo>
                  <a:pt x="434" y="242"/>
                </a:lnTo>
                <a:lnTo>
                  <a:pt x="434" y="242"/>
                </a:lnTo>
                <a:lnTo>
                  <a:pt x="436" y="242"/>
                </a:lnTo>
                <a:lnTo>
                  <a:pt x="438" y="244"/>
                </a:lnTo>
                <a:lnTo>
                  <a:pt x="438" y="244"/>
                </a:lnTo>
                <a:lnTo>
                  <a:pt x="438" y="247"/>
                </a:lnTo>
                <a:lnTo>
                  <a:pt x="438" y="249"/>
                </a:lnTo>
                <a:lnTo>
                  <a:pt x="438" y="251"/>
                </a:lnTo>
                <a:lnTo>
                  <a:pt x="438" y="254"/>
                </a:lnTo>
                <a:lnTo>
                  <a:pt x="441" y="256"/>
                </a:lnTo>
                <a:lnTo>
                  <a:pt x="443" y="259"/>
                </a:lnTo>
                <a:lnTo>
                  <a:pt x="443" y="259"/>
                </a:lnTo>
                <a:lnTo>
                  <a:pt x="445" y="261"/>
                </a:lnTo>
                <a:lnTo>
                  <a:pt x="445" y="261"/>
                </a:lnTo>
                <a:lnTo>
                  <a:pt x="445" y="263"/>
                </a:lnTo>
                <a:lnTo>
                  <a:pt x="445" y="270"/>
                </a:lnTo>
                <a:lnTo>
                  <a:pt x="445" y="273"/>
                </a:lnTo>
                <a:lnTo>
                  <a:pt x="448" y="275"/>
                </a:lnTo>
                <a:lnTo>
                  <a:pt x="448" y="278"/>
                </a:lnTo>
                <a:lnTo>
                  <a:pt x="450" y="280"/>
                </a:lnTo>
                <a:lnTo>
                  <a:pt x="445" y="294"/>
                </a:lnTo>
                <a:lnTo>
                  <a:pt x="445" y="301"/>
                </a:lnTo>
                <a:lnTo>
                  <a:pt x="443" y="304"/>
                </a:lnTo>
                <a:lnTo>
                  <a:pt x="431" y="327"/>
                </a:lnTo>
                <a:lnTo>
                  <a:pt x="429" y="330"/>
                </a:lnTo>
                <a:lnTo>
                  <a:pt x="427" y="332"/>
                </a:lnTo>
                <a:lnTo>
                  <a:pt x="424" y="332"/>
                </a:lnTo>
                <a:lnTo>
                  <a:pt x="422" y="334"/>
                </a:lnTo>
                <a:lnTo>
                  <a:pt x="419" y="334"/>
                </a:lnTo>
                <a:lnTo>
                  <a:pt x="415" y="337"/>
                </a:lnTo>
                <a:lnTo>
                  <a:pt x="415" y="337"/>
                </a:lnTo>
                <a:lnTo>
                  <a:pt x="412" y="339"/>
                </a:lnTo>
                <a:lnTo>
                  <a:pt x="412" y="341"/>
                </a:lnTo>
                <a:lnTo>
                  <a:pt x="412" y="344"/>
                </a:lnTo>
                <a:lnTo>
                  <a:pt x="412" y="344"/>
                </a:lnTo>
                <a:lnTo>
                  <a:pt x="415" y="346"/>
                </a:lnTo>
                <a:lnTo>
                  <a:pt x="415" y="349"/>
                </a:lnTo>
                <a:lnTo>
                  <a:pt x="415" y="349"/>
                </a:lnTo>
                <a:lnTo>
                  <a:pt x="412" y="351"/>
                </a:lnTo>
                <a:lnTo>
                  <a:pt x="408" y="353"/>
                </a:lnTo>
                <a:lnTo>
                  <a:pt x="405" y="356"/>
                </a:lnTo>
                <a:lnTo>
                  <a:pt x="408" y="365"/>
                </a:lnTo>
                <a:lnTo>
                  <a:pt x="417" y="375"/>
                </a:lnTo>
                <a:lnTo>
                  <a:pt x="422" y="377"/>
                </a:lnTo>
                <a:lnTo>
                  <a:pt x="424" y="379"/>
                </a:lnTo>
                <a:lnTo>
                  <a:pt x="427" y="379"/>
                </a:lnTo>
                <a:lnTo>
                  <a:pt x="429" y="379"/>
                </a:lnTo>
                <a:lnTo>
                  <a:pt x="431" y="382"/>
                </a:lnTo>
                <a:lnTo>
                  <a:pt x="431" y="384"/>
                </a:lnTo>
                <a:lnTo>
                  <a:pt x="434" y="384"/>
                </a:lnTo>
                <a:lnTo>
                  <a:pt x="436" y="387"/>
                </a:lnTo>
                <a:lnTo>
                  <a:pt x="438" y="387"/>
                </a:lnTo>
                <a:lnTo>
                  <a:pt x="438" y="389"/>
                </a:lnTo>
                <a:lnTo>
                  <a:pt x="438" y="389"/>
                </a:lnTo>
                <a:lnTo>
                  <a:pt x="438" y="391"/>
                </a:lnTo>
                <a:lnTo>
                  <a:pt x="436" y="391"/>
                </a:lnTo>
                <a:lnTo>
                  <a:pt x="436" y="394"/>
                </a:lnTo>
                <a:lnTo>
                  <a:pt x="427" y="396"/>
                </a:lnTo>
                <a:lnTo>
                  <a:pt x="424" y="396"/>
                </a:lnTo>
                <a:lnTo>
                  <a:pt x="422" y="396"/>
                </a:lnTo>
                <a:lnTo>
                  <a:pt x="422" y="398"/>
                </a:lnTo>
                <a:lnTo>
                  <a:pt x="422" y="401"/>
                </a:lnTo>
                <a:lnTo>
                  <a:pt x="422" y="401"/>
                </a:lnTo>
                <a:lnTo>
                  <a:pt x="424" y="403"/>
                </a:lnTo>
                <a:lnTo>
                  <a:pt x="424" y="403"/>
                </a:lnTo>
                <a:lnTo>
                  <a:pt x="427" y="405"/>
                </a:lnTo>
                <a:lnTo>
                  <a:pt x="427" y="408"/>
                </a:lnTo>
                <a:lnTo>
                  <a:pt x="427" y="408"/>
                </a:lnTo>
                <a:lnTo>
                  <a:pt x="424" y="413"/>
                </a:lnTo>
                <a:lnTo>
                  <a:pt x="424" y="413"/>
                </a:lnTo>
                <a:lnTo>
                  <a:pt x="427" y="415"/>
                </a:lnTo>
                <a:lnTo>
                  <a:pt x="429" y="417"/>
                </a:lnTo>
                <a:lnTo>
                  <a:pt x="429" y="420"/>
                </a:lnTo>
                <a:lnTo>
                  <a:pt x="434" y="434"/>
                </a:lnTo>
                <a:lnTo>
                  <a:pt x="434" y="439"/>
                </a:lnTo>
                <a:lnTo>
                  <a:pt x="434" y="441"/>
                </a:lnTo>
                <a:lnTo>
                  <a:pt x="431" y="443"/>
                </a:lnTo>
                <a:lnTo>
                  <a:pt x="431" y="443"/>
                </a:lnTo>
                <a:lnTo>
                  <a:pt x="431" y="446"/>
                </a:lnTo>
                <a:lnTo>
                  <a:pt x="431" y="448"/>
                </a:lnTo>
                <a:lnTo>
                  <a:pt x="431" y="450"/>
                </a:lnTo>
                <a:lnTo>
                  <a:pt x="429" y="450"/>
                </a:lnTo>
                <a:lnTo>
                  <a:pt x="429" y="453"/>
                </a:lnTo>
                <a:lnTo>
                  <a:pt x="427" y="453"/>
                </a:lnTo>
                <a:lnTo>
                  <a:pt x="424" y="455"/>
                </a:lnTo>
                <a:lnTo>
                  <a:pt x="424" y="458"/>
                </a:lnTo>
                <a:lnTo>
                  <a:pt x="422" y="458"/>
                </a:lnTo>
                <a:lnTo>
                  <a:pt x="422" y="462"/>
                </a:lnTo>
                <a:lnTo>
                  <a:pt x="424" y="465"/>
                </a:lnTo>
                <a:lnTo>
                  <a:pt x="424" y="467"/>
                </a:lnTo>
                <a:lnTo>
                  <a:pt x="424" y="467"/>
                </a:lnTo>
                <a:lnTo>
                  <a:pt x="427" y="467"/>
                </a:lnTo>
                <a:lnTo>
                  <a:pt x="431" y="469"/>
                </a:lnTo>
                <a:lnTo>
                  <a:pt x="431" y="472"/>
                </a:lnTo>
                <a:lnTo>
                  <a:pt x="434" y="474"/>
                </a:lnTo>
                <a:lnTo>
                  <a:pt x="434" y="474"/>
                </a:lnTo>
                <a:lnTo>
                  <a:pt x="434" y="477"/>
                </a:lnTo>
                <a:lnTo>
                  <a:pt x="431" y="479"/>
                </a:lnTo>
                <a:lnTo>
                  <a:pt x="429" y="479"/>
                </a:lnTo>
                <a:lnTo>
                  <a:pt x="417" y="481"/>
                </a:lnTo>
                <a:lnTo>
                  <a:pt x="415" y="484"/>
                </a:lnTo>
                <a:lnTo>
                  <a:pt x="403" y="481"/>
                </a:lnTo>
                <a:lnTo>
                  <a:pt x="398" y="479"/>
                </a:lnTo>
                <a:lnTo>
                  <a:pt x="396" y="474"/>
                </a:lnTo>
                <a:lnTo>
                  <a:pt x="393" y="472"/>
                </a:lnTo>
                <a:lnTo>
                  <a:pt x="391" y="472"/>
                </a:lnTo>
                <a:lnTo>
                  <a:pt x="389" y="469"/>
                </a:lnTo>
                <a:lnTo>
                  <a:pt x="384" y="472"/>
                </a:lnTo>
                <a:lnTo>
                  <a:pt x="374" y="474"/>
                </a:lnTo>
                <a:lnTo>
                  <a:pt x="370" y="474"/>
                </a:lnTo>
                <a:lnTo>
                  <a:pt x="367" y="474"/>
                </a:lnTo>
                <a:lnTo>
                  <a:pt x="360" y="472"/>
                </a:lnTo>
                <a:lnTo>
                  <a:pt x="358" y="472"/>
                </a:lnTo>
                <a:lnTo>
                  <a:pt x="355" y="472"/>
                </a:lnTo>
                <a:lnTo>
                  <a:pt x="353" y="472"/>
                </a:lnTo>
                <a:lnTo>
                  <a:pt x="353" y="472"/>
                </a:lnTo>
                <a:lnTo>
                  <a:pt x="353" y="472"/>
                </a:lnTo>
                <a:lnTo>
                  <a:pt x="353" y="474"/>
                </a:lnTo>
                <a:lnTo>
                  <a:pt x="351" y="474"/>
                </a:lnTo>
                <a:lnTo>
                  <a:pt x="351" y="477"/>
                </a:lnTo>
                <a:lnTo>
                  <a:pt x="351" y="479"/>
                </a:lnTo>
                <a:lnTo>
                  <a:pt x="351" y="479"/>
                </a:lnTo>
                <a:lnTo>
                  <a:pt x="348" y="484"/>
                </a:lnTo>
                <a:lnTo>
                  <a:pt x="348" y="486"/>
                </a:lnTo>
                <a:lnTo>
                  <a:pt x="348" y="486"/>
                </a:lnTo>
                <a:lnTo>
                  <a:pt x="346" y="493"/>
                </a:lnTo>
                <a:lnTo>
                  <a:pt x="346" y="496"/>
                </a:lnTo>
                <a:lnTo>
                  <a:pt x="346" y="498"/>
                </a:lnTo>
                <a:lnTo>
                  <a:pt x="344" y="503"/>
                </a:lnTo>
                <a:lnTo>
                  <a:pt x="341" y="505"/>
                </a:lnTo>
                <a:lnTo>
                  <a:pt x="341" y="507"/>
                </a:lnTo>
                <a:lnTo>
                  <a:pt x="341" y="507"/>
                </a:lnTo>
                <a:lnTo>
                  <a:pt x="341" y="507"/>
                </a:lnTo>
                <a:lnTo>
                  <a:pt x="341" y="510"/>
                </a:lnTo>
                <a:lnTo>
                  <a:pt x="341" y="510"/>
                </a:lnTo>
                <a:lnTo>
                  <a:pt x="341" y="512"/>
                </a:lnTo>
                <a:lnTo>
                  <a:pt x="341" y="512"/>
                </a:lnTo>
                <a:lnTo>
                  <a:pt x="332" y="531"/>
                </a:lnTo>
                <a:lnTo>
                  <a:pt x="332" y="533"/>
                </a:lnTo>
                <a:lnTo>
                  <a:pt x="329" y="545"/>
                </a:lnTo>
                <a:lnTo>
                  <a:pt x="329" y="548"/>
                </a:lnTo>
                <a:lnTo>
                  <a:pt x="327" y="548"/>
                </a:lnTo>
                <a:lnTo>
                  <a:pt x="327" y="550"/>
                </a:lnTo>
                <a:lnTo>
                  <a:pt x="329" y="550"/>
                </a:lnTo>
                <a:lnTo>
                  <a:pt x="329" y="552"/>
                </a:lnTo>
                <a:lnTo>
                  <a:pt x="320" y="550"/>
                </a:lnTo>
                <a:lnTo>
                  <a:pt x="315" y="548"/>
                </a:lnTo>
                <a:lnTo>
                  <a:pt x="315" y="545"/>
                </a:lnTo>
                <a:lnTo>
                  <a:pt x="313" y="541"/>
                </a:lnTo>
                <a:lnTo>
                  <a:pt x="313" y="541"/>
                </a:lnTo>
                <a:lnTo>
                  <a:pt x="313" y="536"/>
                </a:lnTo>
                <a:lnTo>
                  <a:pt x="313" y="533"/>
                </a:lnTo>
                <a:lnTo>
                  <a:pt x="313" y="533"/>
                </a:lnTo>
                <a:lnTo>
                  <a:pt x="308" y="531"/>
                </a:lnTo>
                <a:lnTo>
                  <a:pt x="308" y="529"/>
                </a:lnTo>
                <a:lnTo>
                  <a:pt x="308" y="529"/>
                </a:lnTo>
                <a:lnTo>
                  <a:pt x="308" y="526"/>
                </a:lnTo>
                <a:lnTo>
                  <a:pt x="308" y="524"/>
                </a:lnTo>
                <a:lnTo>
                  <a:pt x="306" y="524"/>
                </a:lnTo>
                <a:lnTo>
                  <a:pt x="301" y="522"/>
                </a:lnTo>
                <a:lnTo>
                  <a:pt x="301" y="522"/>
                </a:lnTo>
                <a:lnTo>
                  <a:pt x="299" y="524"/>
                </a:lnTo>
                <a:lnTo>
                  <a:pt x="299" y="524"/>
                </a:lnTo>
                <a:lnTo>
                  <a:pt x="299" y="526"/>
                </a:lnTo>
                <a:lnTo>
                  <a:pt x="299" y="529"/>
                </a:lnTo>
                <a:lnTo>
                  <a:pt x="299" y="529"/>
                </a:lnTo>
                <a:lnTo>
                  <a:pt x="296" y="531"/>
                </a:lnTo>
                <a:lnTo>
                  <a:pt x="294" y="531"/>
                </a:lnTo>
                <a:lnTo>
                  <a:pt x="291" y="529"/>
                </a:lnTo>
                <a:lnTo>
                  <a:pt x="291" y="529"/>
                </a:lnTo>
                <a:lnTo>
                  <a:pt x="289" y="526"/>
                </a:lnTo>
                <a:lnTo>
                  <a:pt x="289" y="524"/>
                </a:lnTo>
                <a:lnTo>
                  <a:pt x="287" y="524"/>
                </a:lnTo>
                <a:lnTo>
                  <a:pt x="284" y="524"/>
                </a:lnTo>
                <a:lnTo>
                  <a:pt x="284" y="526"/>
                </a:lnTo>
                <a:lnTo>
                  <a:pt x="282" y="526"/>
                </a:lnTo>
                <a:lnTo>
                  <a:pt x="280" y="529"/>
                </a:lnTo>
                <a:lnTo>
                  <a:pt x="272" y="526"/>
                </a:lnTo>
                <a:lnTo>
                  <a:pt x="265" y="524"/>
                </a:lnTo>
                <a:lnTo>
                  <a:pt x="265" y="524"/>
                </a:lnTo>
                <a:lnTo>
                  <a:pt x="263" y="524"/>
                </a:lnTo>
                <a:lnTo>
                  <a:pt x="263" y="526"/>
                </a:lnTo>
                <a:lnTo>
                  <a:pt x="263" y="526"/>
                </a:lnTo>
                <a:lnTo>
                  <a:pt x="261" y="533"/>
                </a:lnTo>
                <a:lnTo>
                  <a:pt x="261" y="538"/>
                </a:lnTo>
                <a:lnTo>
                  <a:pt x="258" y="541"/>
                </a:lnTo>
                <a:lnTo>
                  <a:pt x="253" y="545"/>
                </a:lnTo>
                <a:lnTo>
                  <a:pt x="251" y="550"/>
                </a:lnTo>
                <a:lnTo>
                  <a:pt x="246" y="552"/>
                </a:lnTo>
                <a:lnTo>
                  <a:pt x="246" y="552"/>
                </a:lnTo>
                <a:lnTo>
                  <a:pt x="244" y="552"/>
                </a:lnTo>
                <a:lnTo>
                  <a:pt x="242" y="552"/>
                </a:lnTo>
                <a:lnTo>
                  <a:pt x="239" y="552"/>
                </a:lnTo>
                <a:lnTo>
                  <a:pt x="235" y="550"/>
                </a:lnTo>
                <a:lnTo>
                  <a:pt x="227" y="548"/>
                </a:lnTo>
                <a:lnTo>
                  <a:pt x="225" y="548"/>
                </a:lnTo>
                <a:lnTo>
                  <a:pt x="220" y="550"/>
                </a:lnTo>
                <a:lnTo>
                  <a:pt x="218" y="550"/>
                </a:lnTo>
                <a:lnTo>
                  <a:pt x="218" y="550"/>
                </a:lnTo>
                <a:lnTo>
                  <a:pt x="211" y="548"/>
                </a:lnTo>
                <a:lnTo>
                  <a:pt x="208" y="548"/>
                </a:lnTo>
                <a:lnTo>
                  <a:pt x="206" y="548"/>
                </a:lnTo>
                <a:lnTo>
                  <a:pt x="197" y="552"/>
                </a:lnTo>
                <a:lnTo>
                  <a:pt x="194" y="552"/>
                </a:lnTo>
                <a:lnTo>
                  <a:pt x="192" y="550"/>
                </a:lnTo>
                <a:lnTo>
                  <a:pt x="190" y="550"/>
                </a:lnTo>
                <a:lnTo>
                  <a:pt x="187" y="545"/>
                </a:lnTo>
                <a:lnTo>
                  <a:pt x="185" y="545"/>
                </a:lnTo>
                <a:lnTo>
                  <a:pt x="180" y="545"/>
                </a:lnTo>
                <a:lnTo>
                  <a:pt x="180" y="543"/>
                </a:lnTo>
                <a:lnTo>
                  <a:pt x="178" y="543"/>
                </a:lnTo>
                <a:lnTo>
                  <a:pt x="178" y="541"/>
                </a:lnTo>
                <a:lnTo>
                  <a:pt x="178" y="541"/>
                </a:lnTo>
                <a:lnTo>
                  <a:pt x="178" y="533"/>
                </a:lnTo>
                <a:lnTo>
                  <a:pt x="178" y="533"/>
                </a:lnTo>
                <a:lnTo>
                  <a:pt x="178" y="533"/>
                </a:lnTo>
                <a:lnTo>
                  <a:pt x="178" y="531"/>
                </a:lnTo>
                <a:lnTo>
                  <a:pt x="175" y="526"/>
                </a:lnTo>
                <a:lnTo>
                  <a:pt x="192" y="519"/>
                </a:lnTo>
                <a:lnTo>
                  <a:pt x="194" y="517"/>
                </a:lnTo>
                <a:lnTo>
                  <a:pt x="194" y="514"/>
                </a:lnTo>
                <a:lnTo>
                  <a:pt x="194" y="514"/>
                </a:lnTo>
                <a:lnTo>
                  <a:pt x="194" y="514"/>
                </a:lnTo>
                <a:lnTo>
                  <a:pt x="194" y="512"/>
                </a:lnTo>
                <a:lnTo>
                  <a:pt x="194" y="512"/>
                </a:lnTo>
                <a:lnTo>
                  <a:pt x="194" y="512"/>
                </a:lnTo>
                <a:lnTo>
                  <a:pt x="194" y="512"/>
                </a:lnTo>
                <a:lnTo>
                  <a:pt x="194" y="510"/>
                </a:lnTo>
                <a:lnTo>
                  <a:pt x="194" y="510"/>
                </a:lnTo>
                <a:lnTo>
                  <a:pt x="192" y="510"/>
                </a:lnTo>
                <a:lnTo>
                  <a:pt x="192" y="507"/>
                </a:lnTo>
                <a:lnTo>
                  <a:pt x="192" y="507"/>
                </a:lnTo>
                <a:lnTo>
                  <a:pt x="192" y="505"/>
                </a:lnTo>
                <a:lnTo>
                  <a:pt x="192" y="505"/>
                </a:lnTo>
                <a:lnTo>
                  <a:pt x="192" y="503"/>
                </a:lnTo>
                <a:lnTo>
                  <a:pt x="192" y="503"/>
                </a:lnTo>
                <a:lnTo>
                  <a:pt x="192" y="503"/>
                </a:lnTo>
                <a:lnTo>
                  <a:pt x="192" y="500"/>
                </a:lnTo>
                <a:lnTo>
                  <a:pt x="192" y="500"/>
                </a:lnTo>
                <a:lnTo>
                  <a:pt x="192" y="498"/>
                </a:lnTo>
                <a:lnTo>
                  <a:pt x="194" y="491"/>
                </a:lnTo>
                <a:lnTo>
                  <a:pt x="194" y="491"/>
                </a:lnTo>
                <a:lnTo>
                  <a:pt x="194" y="491"/>
                </a:lnTo>
                <a:lnTo>
                  <a:pt x="192" y="488"/>
                </a:lnTo>
                <a:lnTo>
                  <a:pt x="192" y="488"/>
                </a:lnTo>
                <a:lnTo>
                  <a:pt x="192" y="486"/>
                </a:lnTo>
                <a:lnTo>
                  <a:pt x="192" y="486"/>
                </a:lnTo>
                <a:lnTo>
                  <a:pt x="192" y="484"/>
                </a:lnTo>
                <a:lnTo>
                  <a:pt x="192" y="481"/>
                </a:lnTo>
                <a:lnTo>
                  <a:pt x="192" y="481"/>
                </a:lnTo>
                <a:lnTo>
                  <a:pt x="192" y="481"/>
                </a:lnTo>
                <a:lnTo>
                  <a:pt x="190" y="481"/>
                </a:lnTo>
                <a:lnTo>
                  <a:pt x="187" y="479"/>
                </a:lnTo>
                <a:lnTo>
                  <a:pt x="187" y="477"/>
                </a:lnTo>
                <a:lnTo>
                  <a:pt x="185" y="477"/>
                </a:lnTo>
                <a:lnTo>
                  <a:pt x="180" y="477"/>
                </a:lnTo>
                <a:lnTo>
                  <a:pt x="175" y="474"/>
                </a:lnTo>
                <a:lnTo>
                  <a:pt x="173" y="474"/>
                </a:lnTo>
                <a:lnTo>
                  <a:pt x="173" y="474"/>
                </a:lnTo>
                <a:lnTo>
                  <a:pt x="173" y="472"/>
                </a:lnTo>
                <a:lnTo>
                  <a:pt x="173" y="472"/>
                </a:lnTo>
                <a:lnTo>
                  <a:pt x="171" y="472"/>
                </a:lnTo>
                <a:lnTo>
                  <a:pt x="168" y="469"/>
                </a:lnTo>
                <a:lnTo>
                  <a:pt x="168" y="467"/>
                </a:lnTo>
                <a:lnTo>
                  <a:pt x="166" y="467"/>
                </a:lnTo>
                <a:lnTo>
                  <a:pt x="166" y="467"/>
                </a:lnTo>
                <a:lnTo>
                  <a:pt x="163" y="467"/>
                </a:lnTo>
                <a:lnTo>
                  <a:pt x="163" y="467"/>
                </a:lnTo>
                <a:lnTo>
                  <a:pt x="161" y="467"/>
                </a:lnTo>
                <a:lnTo>
                  <a:pt x="161" y="467"/>
                </a:lnTo>
                <a:lnTo>
                  <a:pt x="161" y="467"/>
                </a:lnTo>
                <a:lnTo>
                  <a:pt x="161" y="465"/>
                </a:lnTo>
                <a:lnTo>
                  <a:pt x="159" y="465"/>
                </a:lnTo>
                <a:lnTo>
                  <a:pt x="159" y="465"/>
                </a:lnTo>
                <a:lnTo>
                  <a:pt x="156" y="462"/>
                </a:lnTo>
                <a:lnTo>
                  <a:pt x="156" y="462"/>
                </a:lnTo>
                <a:lnTo>
                  <a:pt x="154" y="462"/>
                </a:lnTo>
                <a:lnTo>
                  <a:pt x="152" y="462"/>
                </a:lnTo>
                <a:lnTo>
                  <a:pt x="152" y="460"/>
                </a:lnTo>
                <a:lnTo>
                  <a:pt x="152" y="460"/>
                </a:lnTo>
                <a:lnTo>
                  <a:pt x="152" y="458"/>
                </a:lnTo>
                <a:lnTo>
                  <a:pt x="152" y="458"/>
                </a:lnTo>
                <a:lnTo>
                  <a:pt x="152" y="450"/>
                </a:lnTo>
                <a:lnTo>
                  <a:pt x="152" y="446"/>
                </a:lnTo>
                <a:lnTo>
                  <a:pt x="152" y="446"/>
                </a:lnTo>
                <a:lnTo>
                  <a:pt x="152" y="443"/>
                </a:lnTo>
                <a:lnTo>
                  <a:pt x="149" y="443"/>
                </a:lnTo>
                <a:lnTo>
                  <a:pt x="147" y="439"/>
                </a:lnTo>
                <a:lnTo>
                  <a:pt x="144" y="436"/>
                </a:lnTo>
                <a:lnTo>
                  <a:pt x="144" y="434"/>
                </a:lnTo>
                <a:lnTo>
                  <a:pt x="144" y="434"/>
                </a:lnTo>
                <a:lnTo>
                  <a:pt x="142" y="434"/>
                </a:lnTo>
                <a:lnTo>
                  <a:pt x="142" y="434"/>
                </a:lnTo>
                <a:lnTo>
                  <a:pt x="140" y="432"/>
                </a:lnTo>
                <a:lnTo>
                  <a:pt x="140" y="429"/>
                </a:lnTo>
                <a:lnTo>
                  <a:pt x="137" y="429"/>
                </a:lnTo>
                <a:lnTo>
                  <a:pt x="137" y="427"/>
                </a:lnTo>
                <a:lnTo>
                  <a:pt x="137" y="424"/>
                </a:lnTo>
                <a:lnTo>
                  <a:pt x="137" y="422"/>
                </a:lnTo>
                <a:lnTo>
                  <a:pt x="133" y="415"/>
                </a:lnTo>
                <a:lnTo>
                  <a:pt x="128" y="415"/>
                </a:lnTo>
                <a:lnTo>
                  <a:pt x="128" y="415"/>
                </a:lnTo>
                <a:lnTo>
                  <a:pt x="128" y="417"/>
                </a:lnTo>
                <a:lnTo>
                  <a:pt x="128" y="420"/>
                </a:lnTo>
                <a:lnTo>
                  <a:pt x="126" y="420"/>
                </a:lnTo>
                <a:lnTo>
                  <a:pt x="126" y="422"/>
                </a:lnTo>
                <a:lnTo>
                  <a:pt x="123" y="422"/>
                </a:lnTo>
                <a:lnTo>
                  <a:pt x="123" y="424"/>
                </a:lnTo>
                <a:lnTo>
                  <a:pt x="123" y="427"/>
                </a:lnTo>
                <a:lnTo>
                  <a:pt x="121" y="429"/>
                </a:lnTo>
                <a:lnTo>
                  <a:pt x="121" y="429"/>
                </a:lnTo>
                <a:lnTo>
                  <a:pt x="118" y="432"/>
                </a:lnTo>
                <a:lnTo>
                  <a:pt x="111" y="436"/>
                </a:lnTo>
                <a:lnTo>
                  <a:pt x="109" y="436"/>
                </a:lnTo>
                <a:lnTo>
                  <a:pt x="107" y="436"/>
                </a:lnTo>
                <a:lnTo>
                  <a:pt x="104" y="436"/>
                </a:lnTo>
                <a:lnTo>
                  <a:pt x="104" y="436"/>
                </a:lnTo>
                <a:lnTo>
                  <a:pt x="104" y="434"/>
                </a:lnTo>
                <a:lnTo>
                  <a:pt x="104" y="432"/>
                </a:lnTo>
                <a:lnTo>
                  <a:pt x="104" y="432"/>
                </a:lnTo>
                <a:lnTo>
                  <a:pt x="104" y="429"/>
                </a:lnTo>
                <a:lnTo>
                  <a:pt x="102" y="427"/>
                </a:lnTo>
                <a:lnTo>
                  <a:pt x="102" y="424"/>
                </a:lnTo>
                <a:lnTo>
                  <a:pt x="99" y="422"/>
                </a:lnTo>
                <a:lnTo>
                  <a:pt x="97" y="422"/>
                </a:lnTo>
                <a:lnTo>
                  <a:pt x="95" y="422"/>
                </a:lnTo>
                <a:lnTo>
                  <a:pt x="92" y="424"/>
                </a:lnTo>
                <a:lnTo>
                  <a:pt x="92" y="427"/>
                </a:lnTo>
                <a:lnTo>
                  <a:pt x="90" y="427"/>
                </a:lnTo>
                <a:lnTo>
                  <a:pt x="88" y="429"/>
                </a:lnTo>
                <a:lnTo>
                  <a:pt x="85" y="429"/>
                </a:lnTo>
                <a:lnTo>
                  <a:pt x="83" y="427"/>
                </a:lnTo>
                <a:lnTo>
                  <a:pt x="80" y="424"/>
                </a:lnTo>
                <a:lnTo>
                  <a:pt x="76" y="424"/>
                </a:lnTo>
                <a:lnTo>
                  <a:pt x="73" y="424"/>
                </a:lnTo>
                <a:lnTo>
                  <a:pt x="71" y="424"/>
                </a:lnTo>
                <a:lnTo>
                  <a:pt x="64" y="427"/>
                </a:lnTo>
                <a:lnTo>
                  <a:pt x="62" y="427"/>
                </a:lnTo>
                <a:lnTo>
                  <a:pt x="59" y="427"/>
                </a:lnTo>
                <a:lnTo>
                  <a:pt x="59" y="424"/>
                </a:lnTo>
                <a:lnTo>
                  <a:pt x="54" y="420"/>
                </a:lnTo>
                <a:lnTo>
                  <a:pt x="52" y="420"/>
                </a:lnTo>
                <a:lnTo>
                  <a:pt x="50" y="417"/>
                </a:lnTo>
                <a:lnTo>
                  <a:pt x="47" y="417"/>
                </a:lnTo>
                <a:lnTo>
                  <a:pt x="45" y="417"/>
                </a:lnTo>
                <a:lnTo>
                  <a:pt x="45" y="417"/>
                </a:lnTo>
                <a:lnTo>
                  <a:pt x="45" y="417"/>
                </a:lnTo>
                <a:lnTo>
                  <a:pt x="43" y="417"/>
                </a:lnTo>
                <a:lnTo>
                  <a:pt x="40" y="415"/>
                </a:lnTo>
                <a:lnTo>
                  <a:pt x="35" y="413"/>
                </a:lnTo>
                <a:lnTo>
                  <a:pt x="33" y="410"/>
                </a:lnTo>
                <a:lnTo>
                  <a:pt x="33" y="408"/>
                </a:lnTo>
                <a:lnTo>
                  <a:pt x="33" y="408"/>
                </a:lnTo>
                <a:lnTo>
                  <a:pt x="33" y="405"/>
                </a:lnTo>
                <a:lnTo>
                  <a:pt x="33" y="405"/>
                </a:lnTo>
                <a:lnTo>
                  <a:pt x="33" y="403"/>
                </a:lnTo>
                <a:lnTo>
                  <a:pt x="33" y="398"/>
                </a:lnTo>
                <a:lnTo>
                  <a:pt x="33" y="396"/>
                </a:lnTo>
                <a:lnTo>
                  <a:pt x="35" y="394"/>
                </a:lnTo>
                <a:lnTo>
                  <a:pt x="38" y="387"/>
                </a:lnTo>
                <a:lnTo>
                  <a:pt x="40" y="384"/>
                </a:lnTo>
                <a:lnTo>
                  <a:pt x="40" y="384"/>
                </a:lnTo>
                <a:lnTo>
                  <a:pt x="40" y="382"/>
                </a:lnTo>
                <a:lnTo>
                  <a:pt x="40" y="379"/>
                </a:lnTo>
                <a:lnTo>
                  <a:pt x="40" y="379"/>
                </a:lnTo>
                <a:lnTo>
                  <a:pt x="38" y="375"/>
                </a:lnTo>
                <a:lnTo>
                  <a:pt x="38" y="375"/>
                </a:lnTo>
                <a:lnTo>
                  <a:pt x="38" y="372"/>
                </a:lnTo>
                <a:lnTo>
                  <a:pt x="38" y="372"/>
                </a:lnTo>
                <a:lnTo>
                  <a:pt x="38" y="370"/>
                </a:lnTo>
                <a:lnTo>
                  <a:pt x="38" y="365"/>
                </a:lnTo>
                <a:lnTo>
                  <a:pt x="40" y="360"/>
                </a:lnTo>
                <a:lnTo>
                  <a:pt x="40" y="358"/>
                </a:lnTo>
                <a:lnTo>
                  <a:pt x="40" y="356"/>
                </a:lnTo>
                <a:lnTo>
                  <a:pt x="40" y="353"/>
                </a:lnTo>
                <a:lnTo>
                  <a:pt x="40" y="351"/>
                </a:lnTo>
                <a:lnTo>
                  <a:pt x="40" y="344"/>
                </a:lnTo>
                <a:lnTo>
                  <a:pt x="40" y="339"/>
                </a:lnTo>
                <a:lnTo>
                  <a:pt x="38" y="339"/>
                </a:lnTo>
                <a:lnTo>
                  <a:pt x="38" y="339"/>
                </a:lnTo>
                <a:lnTo>
                  <a:pt x="38" y="339"/>
                </a:lnTo>
                <a:lnTo>
                  <a:pt x="35" y="334"/>
                </a:lnTo>
                <a:lnTo>
                  <a:pt x="33" y="334"/>
                </a:lnTo>
                <a:lnTo>
                  <a:pt x="33" y="332"/>
                </a:lnTo>
                <a:lnTo>
                  <a:pt x="33" y="332"/>
                </a:lnTo>
                <a:lnTo>
                  <a:pt x="33" y="330"/>
                </a:lnTo>
                <a:lnTo>
                  <a:pt x="33" y="325"/>
                </a:lnTo>
                <a:lnTo>
                  <a:pt x="33" y="323"/>
                </a:lnTo>
                <a:lnTo>
                  <a:pt x="33" y="323"/>
                </a:lnTo>
                <a:lnTo>
                  <a:pt x="33" y="318"/>
                </a:lnTo>
                <a:lnTo>
                  <a:pt x="31" y="315"/>
                </a:lnTo>
                <a:lnTo>
                  <a:pt x="31" y="308"/>
                </a:lnTo>
                <a:lnTo>
                  <a:pt x="28" y="301"/>
                </a:lnTo>
                <a:lnTo>
                  <a:pt x="26" y="299"/>
                </a:lnTo>
                <a:lnTo>
                  <a:pt x="26" y="299"/>
                </a:lnTo>
                <a:lnTo>
                  <a:pt x="24" y="289"/>
                </a:lnTo>
                <a:lnTo>
                  <a:pt x="24" y="287"/>
                </a:lnTo>
                <a:lnTo>
                  <a:pt x="24" y="287"/>
                </a:lnTo>
                <a:lnTo>
                  <a:pt x="21" y="285"/>
                </a:lnTo>
                <a:lnTo>
                  <a:pt x="19" y="282"/>
                </a:lnTo>
                <a:lnTo>
                  <a:pt x="19" y="282"/>
                </a:lnTo>
                <a:lnTo>
                  <a:pt x="14" y="278"/>
                </a:lnTo>
                <a:lnTo>
                  <a:pt x="14" y="275"/>
                </a:lnTo>
                <a:lnTo>
                  <a:pt x="12" y="275"/>
                </a:lnTo>
                <a:lnTo>
                  <a:pt x="12" y="275"/>
                </a:lnTo>
                <a:lnTo>
                  <a:pt x="9" y="275"/>
                </a:lnTo>
                <a:lnTo>
                  <a:pt x="9" y="275"/>
                </a:lnTo>
                <a:lnTo>
                  <a:pt x="9" y="273"/>
                </a:lnTo>
                <a:lnTo>
                  <a:pt x="9" y="273"/>
                </a:lnTo>
                <a:lnTo>
                  <a:pt x="7" y="270"/>
                </a:lnTo>
                <a:lnTo>
                  <a:pt x="7" y="268"/>
                </a:lnTo>
                <a:lnTo>
                  <a:pt x="7" y="268"/>
                </a:lnTo>
                <a:lnTo>
                  <a:pt x="7" y="266"/>
                </a:lnTo>
                <a:lnTo>
                  <a:pt x="9" y="263"/>
                </a:lnTo>
                <a:lnTo>
                  <a:pt x="9" y="261"/>
                </a:lnTo>
                <a:lnTo>
                  <a:pt x="12" y="256"/>
                </a:lnTo>
                <a:lnTo>
                  <a:pt x="12" y="256"/>
                </a:lnTo>
                <a:lnTo>
                  <a:pt x="14" y="256"/>
                </a:lnTo>
                <a:lnTo>
                  <a:pt x="14" y="254"/>
                </a:lnTo>
                <a:lnTo>
                  <a:pt x="14" y="251"/>
                </a:lnTo>
                <a:lnTo>
                  <a:pt x="14" y="249"/>
                </a:lnTo>
                <a:lnTo>
                  <a:pt x="16" y="244"/>
                </a:lnTo>
                <a:lnTo>
                  <a:pt x="16" y="242"/>
                </a:lnTo>
                <a:lnTo>
                  <a:pt x="16" y="240"/>
                </a:lnTo>
                <a:lnTo>
                  <a:pt x="14" y="240"/>
                </a:lnTo>
                <a:lnTo>
                  <a:pt x="12" y="235"/>
                </a:lnTo>
                <a:lnTo>
                  <a:pt x="12" y="232"/>
                </a:lnTo>
                <a:lnTo>
                  <a:pt x="9" y="228"/>
                </a:lnTo>
                <a:lnTo>
                  <a:pt x="7" y="225"/>
                </a:lnTo>
                <a:lnTo>
                  <a:pt x="5" y="221"/>
                </a:lnTo>
                <a:lnTo>
                  <a:pt x="5" y="218"/>
                </a:lnTo>
                <a:lnTo>
                  <a:pt x="5" y="218"/>
                </a:lnTo>
                <a:lnTo>
                  <a:pt x="12" y="214"/>
                </a:lnTo>
                <a:lnTo>
                  <a:pt x="12" y="214"/>
                </a:lnTo>
                <a:lnTo>
                  <a:pt x="19" y="214"/>
                </a:lnTo>
                <a:lnTo>
                  <a:pt x="24" y="211"/>
                </a:lnTo>
                <a:lnTo>
                  <a:pt x="21" y="209"/>
                </a:lnTo>
                <a:lnTo>
                  <a:pt x="16" y="202"/>
                </a:lnTo>
                <a:lnTo>
                  <a:pt x="14" y="199"/>
                </a:lnTo>
                <a:lnTo>
                  <a:pt x="14" y="197"/>
                </a:lnTo>
                <a:lnTo>
                  <a:pt x="16" y="195"/>
                </a:lnTo>
                <a:lnTo>
                  <a:pt x="16" y="192"/>
                </a:lnTo>
                <a:lnTo>
                  <a:pt x="16" y="190"/>
                </a:lnTo>
                <a:lnTo>
                  <a:pt x="14" y="185"/>
                </a:lnTo>
                <a:lnTo>
                  <a:pt x="12" y="183"/>
                </a:lnTo>
                <a:lnTo>
                  <a:pt x="7" y="178"/>
                </a:lnTo>
                <a:lnTo>
                  <a:pt x="5" y="178"/>
                </a:lnTo>
                <a:lnTo>
                  <a:pt x="5" y="176"/>
                </a:lnTo>
                <a:lnTo>
                  <a:pt x="2" y="176"/>
                </a:lnTo>
                <a:lnTo>
                  <a:pt x="0" y="176"/>
                </a:lnTo>
                <a:lnTo>
                  <a:pt x="0" y="173"/>
                </a:lnTo>
                <a:lnTo>
                  <a:pt x="0" y="171"/>
                </a:lnTo>
                <a:lnTo>
                  <a:pt x="0" y="169"/>
                </a:lnTo>
                <a:lnTo>
                  <a:pt x="0" y="166"/>
                </a:lnTo>
                <a:lnTo>
                  <a:pt x="0" y="166"/>
                </a:lnTo>
                <a:lnTo>
                  <a:pt x="2" y="166"/>
                </a:lnTo>
                <a:lnTo>
                  <a:pt x="2" y="164"/>
                </a:lnTo>
                <a:lnTo>
                  <a:pt x="5" y="164"/>
                </a:lnTo>
                <a:lnTo>
                  <a:pt x="7" y="164"/>
                </a:lnTo>
                <a:lnTo>
                  <a:pt x="12" y="164"/>
                </a:lnTo>
                <a:lnTo>
                  <a:pt x="12" y="164"/>
                </a:lnTo>
                <a:lnTo>
                  <a:pt x="14" y="164"/>
                </a:lnTo>
                <a:lnTo>
                  <a:pt x="19" y="159"/>
                </a:lnTo>
                <a:lnTo>
                  <a:pt x="26" y="157"/>
                </a:lnTo>
                <a:lnTo>
                  <a:pt x="26" y="157"/>
                </a:lnTo>
                <a:lnTo>
                  <a:pt x="28" y="154"/>
                </a:lnTo>
                <a:lnTo>
                  <a:pt x="28" y="152"/>
                </a:lnTo>
                <a:lnTo>
                  <a:pt x="28" y="150"/>
                </a:lnTo>
                <a:lnTo>
                  <a:pt x="28" y="150"/>
                </a:lnTo>
                <a:lnTo>
                  <a:pt x="28" y="147"/>
                </a:lnTo>
                <a:lnTo>
                  <a:pt x="28" y="145"/>
                </a:lnTo>
                <a:lnTo>
                  <a:pt x="28" y="145"/>
                </a:lnTo>
                <a:lnTo>
                  <a:pt x="31" y="142"/>
                </a:lnTo>
                <a:lnTo>
                  <a:pt x="28" y="140"/>
                </a:lnTo>
                <a:lnTo>
                  <a:pt x="28" y="138"/>
                </a:lnTo>
                <a:lnTo>
                  <a:pt x="26" y="135"/>
                </a:lnTo>
                <a:lnTo>
                  <a:pt x="26" y="131"/>
                </a:lnTo>
                <a:lnTo>
                  <a:pt x="26" y="128"/>
                </a:lnTo>
                <a:lnTo>
                  <a:pt x="28" y="126"/>
                </a:lnTo>
                <a:lnTo>
                  <a:pt x="31" y="128"/>
                </a:lnTo>
                <a:lnTo>
                  <a:pt x="31" y="126"/>
                </a:lnTo>
                <a:lnTo>
                  <a:pt x="33" y="126"/>
                </a:lnTo>
                <a:lnTo>
                  <a:pt x="35" y="121"/>
                </a:lnTo>
                <a:lnTo>
                  <a:pt x="38" y="121"/>
                </a:lnTo>
                <a:lnTo>
                  <a:pt x="40" y="119"/>
                </a:lnTo>
                <a:lnTo>
                  <a:pt x="43" y="116"/>
                </a:lnTo>
                <a:lnTo>
                  <a:pt x="43" y="114"/>
                </a:lnTo>
                <a:lnTo>
                  <a:pt x="47" y="107"/>
                </a:lnTo>
                <a:lnTo>
                  <a:pt x="47" y="105"/>
                </a:lnTo>
                <a:lnTo>
                  <a:pt x="47" y="100"/>
                </a:lnTo>
                <a:lnTo>
                  <a:pt x="47" y="97"/>
                </a:lnTo>
                <a:lnTo>
                  <a:pt x="45" y="97"/>
                </a:lnTo>
                <a:lnTo>
                  <a:pt x="43" y="93"/>
                </a:lnTo>
                <a:lnTo>
                  <a:pt x="38" y="90"/>
                </a:lnTo>
                <a:lnTo>
                  <a:pt x="35" y="88"/>
                </a:lnTo>
                <a:lnTo>
                  <a:pt x="35" y="86"/>
                </a:lnTo>
                <a:lnTo>
                  <a:pt x="33" y="74"/>
                </a:lnTo>
                <a:lnTo>
                  <a:pt x="31" y="71"/>
                </a:lnTo>
                <a:lnTo>
                  <a:pt x="31" y="69"/>
                </a:lnTo>
                <a:lnTo>
                  <a:pt x="28" y="69"/>
                </a:lnTo>
                <a:lnTo>
                  <a:pt x="26" y="69"/>
                </a:lnTo>
                <a:lnTo>
                  <a:pt x="21" y="67"/>
                </a:lnTo>
                <a:lnTo>
                  <a:pt x="16" y="67"/>
                </a:lnTo>
                <a:lnTo>
                  <a:pt x="14" y="67"/>
                </a:lnTo>
                <a:lnTo>
                  <a:pt x="16" y="62"/>
                </a:lnTo>
                <a:lnTo>
                  <a:pt x="16" y="60"/>
                </a:lnTo>
                <a:lnTo>
                  <a:pt x="16" y="57"/>
                </a:lnTo>
                <a:lnTo>
                  <a:pt x="19" y="55"/>
                </a:lnTo>
                <a:lnTo>
                  <a:pt x="19" y="52"/>
                </a:lnTo>
                <a:lnTo>
                  <a:pt x="21" y="52"/>
                </a:lnTo>
                <a:lnTo>
                  <a:pt x="26" y="50"/>
                </a:lnTo>
                <a:lnTo>
                  <a:pt x="28" y="48"/>
                </a:lnTo>
                <a:lnTo>
                  <a:pt x="28" y="45"/>
                </a:lnTo>
                <a:lnTo>
                  <a:pt x="31" y="43"/>
                </a:lnTo>
                <a:lnTo>
                  <a:pt x="31" y="43"/>
                </a:lnTo>
                <a:lnTo>
                  <a:pt x="31" y="41"/>
                </a:lnTo>
                <a:lnTo>
                  <a:pt x="33" y="38"/>
                </a:lnTo>
                <a:lnTo>
                  <a:pt x="33" y="38"/>
                </a:lnTo>
                <a:lnTo>
                  <a:pt x="33" y="36"/>
                </a:lnTo>
                <a:lnTo>
                  <a:pt x="31" y="33"/>
                </a:lnTo>
                <a:lnTo>
                  <a:pt x="31" y="33"/>
                </a:lnTo>
                <a:lnTo>
                  <a:pt x="31" y="31"/>
                </a:lnTo>
                <a:lnTo>
                  <a:pt x="31" y="29"/>
                </a:lnTo>
                <a:lnTo>
                  <a:pt x="31" y="29"/>
                </a:lnTo>
                <a:lnTo>
                  <a:pt x="31" y="26"/>
                </a:lnTo>
                <a:lnTo>
                  <a:pt x="31" y="24"/>
                </a:lnTo>
                <a:lnTo>
                  <a:pt x="31" y="24"/>
                </a:lnTo>
                <a:lnTo>
                  <a:pt x="31" y="22"/>
                </a:lnTo>
                <a:lnTo>
                  <a:pt x="33" y="19"/>
                </a:lnTo>
                <a:lnTo>
                  <a:pt x="33" y="17"/>
                </a:lnTo>
                <a:lnTo>
                  <a:pt x="33" y="17"/>
                </a:lnTo>
                <a:lnTo>
                  <a:pt x="33" y="15"/>
                </a:lnTo>
                <a:lnTo>
                  <a:pt x="35" y="15"/>
                </a:lnTo>
                <a:lnTo>
                  <a:pt x="43" y="15"/>
                </a:lnTo>
                <a:lnTo>
                  <a:pt x="45" y="15"/>
                </a:lnTo>
                <a:lnTo>
                  <a:pt x="45" y="12"/>
                </a:lnTo>
                <a:lnTo>
                  <a:pt x="47" y="12"/>
                </a:lnTo>
                <a:lnTo>
                  <a:pt x="47" y="12"/>
                </a:lnTo>
                <a:lnTo>
                  <a:pt x="50" y="12"/>
                </a:lnTo>
                <a:lnTo>
                  <a:pt x="57" y="12"/>
                </a:lnTo>
                <a:lnTo>
                  <a:pt x="59" y="12"/>
                </a:lnTo>
                <a:lnTo>
                  <a:pt x="62" y="12"/>
                </a:lnTo>
                <a:lnTo>
                  <a:pt x="78" y="10"/>
                </a:lnTo>
                <a:lnTo>
                  <a:pt x="80" y="10"/>
                </a:lnTo>
                <a:lnTo>
                  <a:pt x="85" y="12"/>
                </a:lnTo>
                <a:lnTo>
                  <a:pt x="85" y="12"/>
                </a:lnTo>
                <a:lnTo>
                  <a:pt x="88" y="10"/>
                </a:lnTo>
                <a:lnTo>
                  <a:pt x="90" y="5"/>
                </a:lnTo>
                <a:lnTo>
                  <a:pt x="95" y="0"/>
                </a:lnTo>
                <a:lnTo>
                  <a:pt x="97" y="5"/>
                </a:lnTo>
                <a:lnTo>
                  <a:pt x="97" y="7"/>
                </a:lnTo>
                <a:lnTo>
                  <a:pt x="97" y="10"/>
                </a:lnTo>
                <a:lnTo>
                  <a:pt x="97" y="12"/>
                </a:lnTo>
                <a:lnTo>
                  <a:pt x="99" y="12"/>
                </a:lnTo>
                <a:lnTo>
                  <a:pt x="102" y="12"/>
                </a:lnTo>
                <a:lnTo>
                  <a:pt x="104" y="12"/>
                </a:lnTo>
                <a:lnTo>
                  <a:pt x="111" y="15"/>
                </a:lnTo>
                <a:lnTo>
                  <a:pt x="114" y="17"/>
                </a:lnTo>
                <a:lnTo>
                  <a:pt x="116" y="19"/>
                </a:lnTo>
                <a:lnTo>
                  <a:pt x="126" y="33"/>
                </a:lnTo>
                <a:lnTo>
                  <a:pt x="128" y="38"/>
                </a:lnTo>
                <a:lnTo>
                  <a:pt x="130" y="41"/>
                </a:lnTo>
                <a:lnTo>
                  <a:pt x="130" y="43"/>
                </a:lnTo>
                <a:lnTo>
                  <a:pt x="130" y="43"/>
                </a:lnTo>
                <a:lnTo>
                  <a:pt x="130" y="45"/>
                </a:lnTo>
                <a:lnTo>
                  <a:pt x="130" y="48"/>
                </a:lnTo>
                <a:lnTo>
                  <a:pt x="130" y="50"/>
                </a:lnTo>
                <a:lnTo>
                  <a:pt x="130" y="52"/>
                </a:lnTo>
                <a:lnTo>
                  <a:pt x="128" y="52"/>
                </a:lnTo>
                <a:lnTo>
                  <a:pt x="126" y="57"/>
                </a:lnTo>
                <a:lnTo>
                  <a:pt x="126" y="57"/>
                </a:lnTo>
                <a:lnTo>
                  <a:pt x="126" y="60"/>
                </a:lnTo>
                <a:lnTo>
                  <a:pt x="130" y="62"/>
                </a:lnTo>
                <a:lnTo>
                  <a:pt x="137" y="67"/>
                </a:lnTo>
                <a:lnTo>
                  <a:pt x="140" y="69"/>
                </a:lnTo>
                <a:lnTo>
                  <a:pt x="142" y="69"/>
                </a:lnTo>
                <a:lnTo>
                  <a:pt x="144" y="69"/>
                </a:lnTo>
                <a:lnTo>
                  <a:pt x="144" y="67"/>
                </a:lnTo>
                <a:lnTo>
                  <a:pt x="144" y="67"/>
                </a:lnTo>
                <a:lnTo>
                  <a:pt x="147" y="64"/>
                </a:lnTo>
                <a:lnTo>
                  <a:pt x="147" y="64"/>
                </a:lnTo>
                <a:lnTo>
                  <a:pt x="152" y="64"/>
                </a:lnTo>
                <a:lnTo>
                  <a:pt x="152" y="67"/>
                </a:lnTo>
                <a:lnTo>
                  <a:pt x="152" y="69"/>
                </a:lnTo>
                <a:lnTo>
                  <a:pt x="154" y="71"/>
                </a:lnTo>
                <a:lnTo>
                  <a:pt x="154" y="71"/>
                </a:lnTo>
                <a:lnTo>
                  <a:pt x="156" y="74"/>
                </a:lnTo>
                <a:lnTo>
                  <a:pt x="159" y="78"/>
                </a:lnTo>
                <a:lnTo>
                  <a:pt x="171" y="100"/>
                </a:lnTo>
                <a:lnTo>
                  <a:pt x="171" y="100"/>
                </a:lnTo>
                <a:lnTo>
                  <a:pt x="171" y="102"/>
                </a:lnTo>
                <a:lnTo>
                  <a:pt x="171" y="102"/>
                </a:lnTo>
                <a:lnTo>
                  <a:pt x="168" y="105"/>
                </a:lnTo>
                <a:lnTo>
                  <a:pt x="166" y="105"/>
                </a:lnTo>
                <a:lnTo>
                  <a:pt x="166" y="105"/>
                </a:lnTo>
                <a:lnTo>
                  <a:pt x="166" y="107"/>
                </a:lnTo>
                <a:lnTo>
                  <a:pt x="168" y="107"/>
                </a:lnTo>
                <a:lnTo>
                  <a:pt x="171" y="109"/>
                </a:lnTo>
                <a:lnTo>
                  <a:pt x="173" y="109"/>
                </a:lnTo>
                <a:lnTo>
                  <a:pt x="175" y="107"/>
                </a:lnTo>
                <a:lnTo>
                  <a:pt x="178" y="107"/>
                </a:lnTo>
                <a:lnTo>
                  <a:pt x="180" y="109"/>
                </a:lnTo>
                <a:lnTo>
                  <a:pt x="180" y="112"/>
                </a:lnTo>
                <a:lnTo>
                  <a:pt x="180" y="116"/>
                </a:lnTo>
                <a:lnTo>
                  <a:pt x="180" y="116"/>
                </a:lnTo>
                <a:lnTo>
                  <a:pt x="180" y="119"/>
                </a:lnTo>
                <a:lnTo>
                  <a:pt x="180" y="121"/>
                </a:lnTo>
                <a:lnTo>
                  <a:pt x="182" y="121"/>
                </a:lnTo>
                <a:lnTo>
                  <a:pt x="187" y="123"/>
                </a:lnTo>
                <a:lnTo>
                  <a:pt x="194" y="121"/>
                </a:lnTo>
                <a:lnTo>
                  <a:pt x="194" y="121"/>
                </a:lnTo>
                <a:lnTo>
                  <a:pt x="197" y="121"/>
                </a:lnTo>
                <a:lnTo>
                  <a:pt x="199" y="123"/>
                </a:lnTo>
                <a:lnTo>
                  <a:pt x="199" y="123"/>
                </a:lnTo>
                <a:lnTo>
                  <a:pt x="201" y="123"/>
                </a:lnTo>
                <a:lnTo>
                  <a:pt x="204" y="123"/>
                </a:lnTo>
                <a:lnTo>
                  <a:pt x="206" y="121"/>
                </a:lnTo>
                <a:lnTo>
                  <a:pt x="206" y="119"/>
                </a:lnTo>
                <a:lnTo>
                  <a:pt x="208" y="121"/>
                </a:lnTo>
                <a:lnTo>
                  <a:pt x="211" y="121"/>
                </a:lnTo>
                <a:lnTo>
                  <a:pt x="216" y="121"/>
                </a:lnTo>
                <a:lnTo>
                  <a:pt x="216" y="121"/>
                </a:lnTo>
                <a:lnTo>
                  <a:pt x="218" y="121"/>
                </a:lnTo>
                <a:lnTo>
                  <a:pt x="218" y="119"/>
                </a:lnTo>
                <a:lnTo>
                  <a:pt x="220" y="119"/>
                </a:lnTo>
                <a:lnTo>
                  <a:pt x="220" y="116"/>
                </a:lnTo>
                <a:lnTo>
                  <a:pt x="223" y="116"/>
                </a:lnTo>
                <a:lnTo>
                  <a:pt x="225" y="116"/>
                </a:lnTo>
                <a:lnTo>
                  <a:pt x="225" y="116"/>
                </a:lnTo>
                <a:lnTo>
                  <a:pt x="227" y="119"/>
                </a:lnTo>
                <a:lnTo>
                  <a:pt x="230" y="119"/>
                </a:lnTo>
                <a:lnTo>
                  <a:pt x="230" y="119"/>
                </a:lnTo>
                <a:lnTo>
                  <a:pt x="230" y="119"/>
                </a:lnTo>
                <a:lnTo>
                  <a:pt x="230" y="116"/>
                </a:lnTo>
                <a:lnTo>
                  <a:pt x="230" y="114"/>
                </a:lnTo>
                <a:lnTo>
                  <a:pt x="230" y="114"/>
                </a:lnTo>
                <a:lnTo>
                  <a:pt x="230" y="112"/>
                </a:lnTo>
                <a:lnTo>
                  <a:pt x="232" y="112"/>
                </a:lnTo>
                <a:lnTo>
                  <a:pt x="232" y="112"/>
                </a:lnTo>
                <a:lnTo>
                  <a:pt x="235" y="116"/>
                </a:lnTo>
                <a:lnTo>
                  <a:pt x="237" y="121"/>
                </a:lnTo>
                <a:lnTo>
                  <a:pt x="239" y="123"/>
                </a:lnTo>
                <a:lnTo>
                  <a:pt x="242" y="123"/>
                </a:lnTo>
                <a:lnTo>
                  <a:pt x="244" y="123"/>
                </a:lnTo>
                <a:lnTo>
                  <a:pt x="249" y="119"/>
                </a:lnTo>
                <a:lnTo>
                  <a:pt x="287" y="114"/>
                </a:lnTo>
                <a:lnTo>
                  <a:pt x="289" y="112"/>
                </a:lnTo>
                <a:lnTo>
                  <a:pt x="289" y="112"/>
                </a:lnTo>
                <a:lnTo>
                  <a:pt x="289" y="109"/>
                </a:lnTo>
                <a:lnTo>
                  <a:pt x="289" y="107"/>
                </a:lnTo>
                <a:lnTo>
                  <a:pt x="289" y="105"/>
                </a:lnTo>
                <a:lnTo>
                  <a:pt x="294" y="102"/>
                </a:lnTo>
                <a:lnTo>
                  <a:pt x="296" y="100"/>
                </a:lnTo>
                <a:lnTo>
                  <a:pt x="296" y="100"/>
                </a:lnTo>
                <a:lnTo>
                  <a:pt x="303" y="102"/>
                </a:lnTo>
                <a:lnTo>
                  <a:pt x="306" y="102"/>
                </a:lnTo>
                <a:lnTo>
                  <a:pt x="308" y="102"/>
                </a:lnTo>
                <a:lnTo>
                  <a:pt x="313" y="100"/>
                </a:lnTo>
                <a:lnTo>
                  <a:pt x="317" y="102"/>
                </a:lnTo>
                <a:lnTo>
                  <a:pt x="327" y="105"/>
                </a:lnTo>
                <a:lnTo>
                  <a:pt x="329" y="107"/>
                </a:lnTo>
                <a:lnTo>
                  <a:pt x="329" y="109"/>
                </a:lnTo>
                <a:lnTo>
                  <a:pt x="329" y="112"/>
                </a:lnTo>
                <a:lnTo>
                  <a:pt x="329" y="114"/>
                </a:lnTo>
                <a:lnTo>
                  <a:pt x="332" y="114"/>
                </a:lnTo>
                <a:lnTo>
                  <a:pt x="336" y="116"/>
                </a:lnTo>
                <a:lnTo>
                  <a:pt x="339" y="116"/>
                </a:lnTo>
                <a:lnTo>
                  <a:pt x="339" y="119"/>
                </a:lnTo>
                <a:lnTo>
                  <a:pt x="339" y="119"/>
                </a:lnTo>
                <a:lnTo>
                  <a:pt x="339" y="121"/>
                </a:lnTo>
                <a:lnTo>
                  <a:pt x="336" y="123"/>
                </a:lnTo>
                <a:lnTo>
                  <a:pt x="336" y="126"/>
                </a:lnTo>
                <a:lnTo>
                  <a:pt x="336" y="126"/>
                </a:lnTo>
                <a:lnTo>
                  <a:pt x="336" y="128"/>
                </a:lnTo>
                <a:lnTo>
                  <a:pt x="339" y="131"/>
                </a:lnTo>
                <a:lnTo>
                  <a:pt x="339" y="131"/>
                </a:lnTo>
                <a:lnTo>
                  <a:pt x="341" y="131"/>
                </a:lnTo>
                <a:lnTo>
                  <a:pt x="341" y="126"/>
                </a:lnTo>
                <a:lnTo>
                  <a:pt x="344" y="126"/>
                </a:lnTo>
                <a:lnTo>
                  <a:pt x="346" y="126"/>
                </a:lnTo>
                <a:lnTo>
                  <a:pt x="353" y="138"/>
                </a:lnTo>
                <a:lnTo>
                  <a:pt x="358" y="145"/>
                </a:lnTo>
                <a:lnTo>
                  <a:pt x="360" y="152"/>
                </a:lnTo>
                <a:lnTo>
                  <a:pt x="360" y="152"/>
                </a:lnTo>
                <a:lnTo>
                  <a:pt x="360" y="154"/>
                </a:lnTo>
                <a:lnTo>
                  <a:pt x="360" y="154"/>
                </a:lnTo>
                <a:lnTo>
                  <a:pt x="358" y="157"/>
                </a:lnTo>
                <a:lnTo>
                  <a:pt x="358" y="157"/>
                </a:lnTo>
                <a:lnTo>
                  <a:pt x="353" y="157"/>
                </a:lnTo>
                <a:lnTo>
                  <a:pt x="353" y="157"/>
                </a:lnTo>
                <a:lnTo>
                  <a:pt x="351" y="159"/>
                </a:lnTo>
                <a:lnTo>
                  <a:pt x="351" y="161"/>
                </a:lnTo>
                <a:lnTo>
                  <a:pt x="353" y="164"/>
                </a:lnTo>
                <a:lnTo>
                  <a:pt x="353" y="164"/>
                </a:lnTo>
                <a:lnTo>
                  <a:pt x="355" y="166"/>
                </a:lnTo>
                <a:lnTo>
                  <a:pt x="355" y="166"/>
                </a:lnTo>
                <a:lnTo>
                  <a:pt x="355" y="169"/>
                </a:lnTo>
                <a:lnTo>
                  <a:pt x="355" y="176"/>
                </a:lnTo>
                <a:lnTo>
                  <a:pt x="355" y="178"/>
                </a:lnTo>
                <a:lnTo>
                  <a:pt x="358" y="180"/>
                </a:lnTo>
                <a:lnTo>
                  <a:pt x="360" y="183"/>
                </a:lnTo>
                <a:lnTo>
                  <a:pt x="360" y="183"/>
                </a:lnTo>
                <a:lnTo>
                  <a:pt x="363" y="183"/>
                </a:lnTo>
                <a:lnTo>
                  <a:pt x="363" y="180"/>
                </a:lnTo>
                <a:lnTo>
                  <a:pt x="365" y="178"/>
                </a:lnTo>
                <a:lnTo>
                  <a:pt x="367" y="178"/>
                </a:lnTo>
                <a:lnTo>
                  <a:pt x="367" y="178"/>
                </a:lnTo>
                <a:lnTo>
                  <a:pt x="370" y="180"/>
                </a:lnTo>
                <a:lnTo>
                  <a:pt x="372" y="185"/>
                </a:lnTo>
                <a:lnTo>
                  <a:pt x="374" y="187"/>
                </a:lnTo>
                <a:lnTo>
                  <a:pt x="377" y="190"/>
                </a:lnTo>
                <a:lnTo>
                  <a:pt x="379" y="192"/>
                </a:lnTo>
                <a:lnTo>
                  <a:pt x="381" y="192"/>
                </a:lnTo>
                <a:lnTo>
                  <a:pt x="381" y="192"/>
                </a:lnTo>
                <a:lnTo>
                  <a:pt x="384" y="192"/>
                </a:lnTo>
                <a:lnTo>
                  <a:pt x="386" y="192"/>
                </a:lnTo>
                <a:lnTo>
                  <a:pt x="386" y="190"/>
                </a:lnTo>
                <a:lnTo>
                  <a:pt x="389" y="190"/>
                </a:lnTo>
                <a:lnTo>
                  <a:pt x="389" y="187"/>
                </a:lnTo>
                <a:lnTo>
                  <a:pt x="389" y="185"/>
                </a:lnTo>
                <a:lnTo>
                  <a:pt x="391" y="185"/>
                </a:lnTo>
                <a:lnTo>
                  <a:pt x="393" y="185"/>
                </a:lnTo>
                <a:lnTo>
                  <a:pt x="393" y="185"/>
                </a:lnTo>
                <a:lnTo>
                  <a:pt x="393" y="187"/>
                </a:lnTo>
                <a:lnTo>
                  <a:pt x="393" y="190"/>
                </a:lnTo>
                <a:lnTo>
                  <a:pt x="396" y="190"/>
                </a:lnTo>
                <a:lnTo>
                  <a:pt x="396" y="192"/>
                </a:lnTo>
                <a:lnTo>
                  <a:pt x="400" y="195"/>
                </a:lnTo>
                <a:lnTo>
                  <a:pt x="403" y="197"/>
                </a:lnTo>
                <a:lnTo>
                  <a:pt x="405" y="199"/>
                </a:lnTo>
                <a:lnTo>
                  <a:pt x="408" y="199"/>
                </a:lnTo>
                <a:lnTo>
                  <a:pt x="408" y="199"/>
                </a:lnTo>
                <a:lnTo>
                  <a:pt x="408" y="204"/>
                </a:lnTo>
                <a:lnTo>
                  <a:pt x="408" y="206"/>
                </a:lnTo>
                <a:lnTo>
                  <a:pt x="410" y="206"/>
                </a:lnTo>
                <a:lnTo>
                  <a:pt x="412" y="206"/>
                </a:lnTo>
                <a:lnTo>
                  <a:pt x="417" y="202"/>
                </a:lnTo>
                <a:lnTo>
                  <a:pt x="417" y="202"/>
                </a:lnTo>
                <a:lnTo>
                  <a:pt x="419" y="202"/>
                </a:lnTo>
                <a:lnTo>
                  <a:pt x="419" y="204"/>
                </a:lnTo>
                <a:lnTo>
                  <a:pt x="422" y="204"/>
                </a:lnTo>
                <a:lnTo>
                  <a:pt x="422" y="206"/>
                </a:lnTo>
                <a:lnTo>
                  <a:pt x="424" y="204"/>
                </a:lnTo>
                <a:lnTo>
                  <a:pt x="424" y="204"/>
                </a:lnTo>
                <a:lnTo>
                  <a:pt x="424" y="202"/>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74" name="Google Shape;4501;p187">
            <a:extLst>
              <a:ext uri="{FF2B5EF4-FFF2-40B4-BE49-F238E27FC236}">
                <a16:creationId xmlns:a16="http://schemas.microsoft.com/office/drawing/2014/main" id="{D191F1A5-53DD-E692-D9AA-7BE8CF1991DE}"/>
              </a:ext>
            </a:extLst>
          </p:cNvPr>
          <p:cNvSpPr/>
          <p:nvPr/>
        </p:nvSpPr>
        <p:spPr>
          <a:xfrm>
            <a:off x="6469898" y="2681830"/>
            <a:ext cx="1316189" cy="757049"/>
          </a:xfrm>
          <a:custGeom>
            <a:avLst/>
            <a:gdLst/>
            <a:ahLst/>
            <a:cxnLst/>
            <a:rect l="l" t="t" r="r" b="b"/>
            <a:pathLst>
              <a:path w="685" h="394" extrusionOk="0">
                <a:moveTo>
                  <a:pt x="341" y="386"/>
                </a:moveTo>
                <a:lnTo>
                  <a:pt x="338" y="386"/>
                </a:lnTo>
                <a:lnTo>
                  <a:pt x="334" y="379"/>
                </a:lnTo>
                <a:lnTo>
                  <a:pt x="331" y="379"/>
                </a:lnTo>
                <a:lnTo>
                  <a:pt x="329" y="377"/>
                </a:lnTo>
                <a:lnTo>
                  <a:pt x="320" y="372"/>
                </a:lnTo>
                <a:lnTo>
                  <a:pt x="320" y="372"/>
                </a:lnTo>
                <a:lnTo>
                  <a:pt x="317" y="370"/>
                </a:lnTo>
                <a:lnTo>
                  <a:pt x="315" y="370"/>
                </a:lnTo>
                <a:lnTo>
                  <a:pt x="315" y="372"/>
                </a:lnTo>
                <a:lnTo>
                  <a:pt x="315" y="372"/>
                </a:lnTo>
                <a:lnTo>
                  <a:pt x="315" y="377"/>
                </a:lnTo>
                <a:lnTo>
                  <a:pt x="317" y="382"/>
                </a:lnTo>
                <a:lnTo>
                  <a:pt x="317" y="384"/>
                </a:lnTo>
                <a:lnTo>
                  <a:pt x="317" y="389"/>
                </a:lnTo>
                <a:lnTo>
                  <a:pt x="320" y="391"/>
                </a:lnTo>
                <a:lnTo>
                  <a:pt x="329" y="394"/>
                </a:lnTo>
                <a:lnTo>
                  <a:pt x="341" y="394"/>
                </a:lnTo>
                <a:lnTo>
                  <a:pt x="346" y="394"/>
                </a:lnTo>
                <a:lnTo>
                  <a:pt x="348" y="389"/>
                </a:lnTo>
                <a:lnTo>
                  <a:pt x="346" y="386"/>
                </a:lnTo>
                <a:lnTo>
                  <a:pt x="341" y="386"/>
                </a:lnTo>
                <a:close/>
                <a:moveTo>
                  <a:pt x="16" y="102"/>
                </a:moveTo>
                <a:lnTo>
                  <a:pt x="14" y="102"/>
                </a:lnTo>
                <a:lnTo>
                  <a:pt x="14" y="100"/>
                </a:lnTo>
                <a:lnTo>
                  <a:pt x="11" y="100"/>
                </a:lnTo>
                <a:lnTo>
                  <a:pt x="7" y="100"/>
                </a:lnTo>
                <a:lnTo>
                  <a:pt x="0" y="104"/>
                </a:lnTo>
                <a:lnTo>
                  <a:pt x="0" y="107"/>
                </a:lnTo>
                <a:lnTo>
                  <a:pt x="4" y="104"/>
                </a:lnTo>
                <a:lnTo>
                  <a:pt x="7" y="104"/>
                </a:lnTo>
                <a:lnTo>
                  <a:pt x="7" y="107"/>
                </a:lnTo>
                <a:lnTo>
                  <a:pt x="7" y="107"/>
                </a:lnTo>
                <a:lnTo>
                  <a:pt x="7" y="107"/>
                </a:lnTo>
                <a:lnTo>
                  <a:pt x="4" y="107"/>
                </a:lnTo>
                <a:lnTo>
                  <a:pt x="4" y="109"/>
                </a:lnTo>
                <a:lnTo>
                  <a:pt x="9" y="109"/>
                </a:lnTo>
                <a:lnTo>
                  <a:pt x="16" y="104"/>
                </a:lnTo>
                <a:lnTo>
                  <a:pt x="16" y="102"/>
                </a:lnTo>
                <a:lnTo>
                  <a:pt x="16" y="102"/>
                </a:lnTo>
                <a:lnTo>
                  <a:pt x="16" y="102"/>
                </a:lnTo>
                <a:close/>
                <a:moveTo>
                  <a:pt x="685" y="213"/>
                </a:moveTo>
                <a:lnTo>
                  <a:pt x="685" y="209"/>
                </a:lnTo>
                <a:lnTo>
                  <a:pt x="685" y="206"/>
                </a:lnTo>
                <a:lnTo>
                  <a:pt x="685" y="204"/>
                </a:lnTo>
                <a:lnTo>
                  <a:pt x="685" y="204"/>
                </a:lnTo>
                <a:lnTo>
                  <a:pt x="682" y="202"/>
                </a:lnTo>
                <a:lnTo>
                  <a:pt x="682" y="199"/>
                </a:lnTo>
                <a:lnTo>
                  <a:pt x="680" y="199"/>
                </a:lnTo>
                <a:lnTo>
                  <a:pt x="680" y="197"/>
                </a:lnTo>
                <a:lnTo>
                  <a:pt x="677" y="183"/>
                </a:lnTo>
                <a:lnTo>
                  <a:pt x="680" y="180"/>
                </a:lnTo>
                <a:lnTo>
                  <a:pt x="680" y="180"/>
                </a:lnTo>
                <a:lnTo>
                  <a:pt x="680" y="180"/>
                </a:lnTo>
                <a:lnTo>
                  <a:pt x="680" y="180"/>
                </a:lnTo>
                <a:lnTo>
                  <a:pt x="680" y="178"/>
                </a:lnTo>
                <a:lnTo>
                  <a:pt x="680" y="178"/>
                </a:lnTo>
                <a:lnTo>
                  <a:pt x="680" y="171"/>
                </a:lnTo>
                <a:lnTo>
                  <a:pt x="680" y="168"/>
                </a:lnTo>
                <a:lnTo>
                  <a:pt x="677" y="164"/>
                </a:lnTo>
                <a:lnTo>
                  <a:pt x="677" y="161"/>
                </a:lnTo>
                <a:lnTo>
                  <a:pt x="677" y="161"/>
                </a:lnTo>
                <a:lnTo>
                  <a:pt x="677" y="159"/>
                </a:lnTo>
                <a:lnTo>
                  <a:pt x="677" y="157"/>
                </a:lnTo>
                <a:lnTo>
                  <a:pt x="675" y="157"/>
                </a:lnTo>
                <a:lnTo>
                  <a:pt x="675" y="157"/>
                </a:lnTo>
                <a:lnTo>
                  <a:pt x="675" y="154"/>
                </a:lnTo>
                <a:lnTo>
                  <a:pt x="675" y="152"/>
                </a:lnTo>
                <a:lnTo>
                  <a:pt x="677" y="149"/>
                </a:lnTo>
                <a:lnTo>
                  <a:pt x="680" y="142"/>
                </a:lnTo>
                <a:lnTo>
                  <a:pt x="680" y="140"/>
                </a:lnTo>
                <a:lnTo>
                  <a:pt x="680" y="138"/>
                </a:lnTo>
                <a:lnTo>
                  <a:pt x="680" y="133"/>
                </a:lnTo>
                <a:lnTo>
                  <a:pt x="677" y="114"/>
                </a:lnTo>
                <a:lnTo>
                  <a:pt x="677" y="109"/>
                </a:lnTo>
                <a:lnTo>
                  <a:pt x="680" y="107"/>
                </a:lnTo>
                <a:lnTo>
                  <a:pt x="680" y="95"/>
                </a:lnTo>
                <a:lnTo>
                  <a:pt x="675" y="93"/>
                </a:lnTo>
                <a:lnTo>
                  <a:pt x="673" y="90"/>
                </a:lnTo>
                <a:lnTo>
                  <a:pt x="656" y="85"/>
                </a:lnTo>
                <a:lnTo>
                  <a:pt x="651" y="85"/>
                </a:lnTo>
                <a:lnTo>
                  <a:pt x="649" y="85"/>
                </a:lnTo>
                <a:lnTo>
                  <a:pt x="647" y="88"/>
                </a:lnTo>
                <a:lnTo>
                  <a:pt x="644" y="93"/>
                </a:lnTo>
                <a:lnTo>
                  <a:pt x="642" y="93"/>
                </a:lnTo>
                <a:lnTo>
                  <a:pt x="642" y="95"/>
                </a:lnTo>
                <a:lnTo>
                  <a:pt x="639" y="95"/>
                </a:lnTo>
                <a:lnTo>
                  <a:pt x="637" y="97"/>
                </a:lnTo>
                <a:lnTo>
                  <a:pt x="635" y="97"/>
                </a:lnTo>
                <a:lnTo>
                  <a:pt x="630" y="102"/>
                </a:lnTo>
                <a:lnTo>
                  <a:pt x="628" y="102"/>
                </a:lnTo>
                <a:lnTo>
                  <a:pt x="623" y="104"/>
                </a:lnTo>
                <a:lnTo>
                  <a:pt x="621" y="104"/>
                </a:lnTo>
                <a:lnTo>
                  <a:pt x="618" y="104"/>
                </a:lnTo>
                <a:lnTo>
                  <a:pt x="616" y="102"/>
                </a:lnTo>
                <a:lnTo>
                  <a:pt x="613" y="100"/>
                </a:lnTo>
                <a:lnTo>
                  <a:pt x="611" y="97"/>
                </a:lnTo>
                <a:lnTo>
                  <a:pt x="609" y="97"/>
                </a:lnTo>
                <a:lnTo>
                  <a:pt x="604" y="88"/>
                </a:lnTo>
                <a:lnTo>
                  <a:pt x="602" y="83"/>
                </a:lnTo>
                <a:lnTo>
                  <a:pt x="602" y="83"/>
                </a:lnTo>
                <a:lnTo>
                  <a:pt x="602" y="78"/>
                </a:lnTo>
                <a:lnTo>
                  <a:pt x="602" y="78"/>
                </a:lnTo>
                <a:lnTo>
                  <a:pt x="599" y="76"/>
                </a:lnTo>
                <a:lnTo>
                  <a:pt x="599" y="74"/>
                </a:lnTo>
                <a:lnTo>
                  <a:pt x="597" y="69"/>
                </a:lnTo>
                <a:lnTo>
                  <a:pt x="594" y="64"/>
                </a:lnTo>
                <a:lnTo>
                  <a:pt x="594" y="64"/>
                </a:lnTo>
                <a:lnTo>
                  <a:pt x="594" y="62"/>
                </a:lnTo>
                <a:lnTo>
                  <a:pt x="594" y="59"/>
                </a:lnTo>
                <a:lnTo>
                  <a:pt x="594" y="59"/>
                </a:lnTo>
                <a:lnTo>
                  <a:pt x="592" y="59"/>
                </a:lnTo>
                <a:lnTo>
                  <a:pt x="585" y="64"/>
                </a:lnTo>
                <a:lnTo>
                  <a:pt x="571" y="67"/>
                </a:lnTo>
                <a:lnTo>
                  <a:pt x="559" y="67"/>
                </a:lnTo>
                <a:lnTo>
                  <a:pt x="552" y="64"/>
                </a:lnTo>
                <a:lnTo>
                  <a:pt x="547" y="59"/>
                </a:lnTo>
                <a:lnTo>
                  <a:pt x="547" y="55"/>
                </a:lnTo>
                <a:lnTo>
                  <a:pt x="552" y="48"/>
                </a:lnTo>
                <a:lnTo>
                  <a:pt x="552" y="45"/>
                </a:lnTo>
                <a:lnTo>
                  <a:pt x="549" y="43"/>
                </a:lnTo>
                <a:lnTo>
                  <a:pt x="549" y="43"/>
                </a:lnTo>
                <a:lnTo>
                  <a:pt x="552" y="43"/>
                </a:lnTo>
                <a:lnTo>
                  <a:pt x="535" y="45"/>
                </a:lnTo>
                <a:lnTo>
                  <a:pt x="535" y="48"/>
                </a:lnTo>
                <a:lnTo>
                  <a:pt x="528" y="48"/>
                </a:lnTo>
                <a:lnTo>
                  <a:pt x="528" y="48"/>
                </a:lnTo>
                <a:lnTo>
                  <a:pt x="528" y="50"/>
                </a:lnTo>
                <a:lnTo>
                  <a:pt x="528" y="52"/>
                </a:lnTo>
                <a:lnTo>
                  <a:pt x="526" y="52"/>
                </a:lnTo>
                <a:lnTo>
                  <a:pt x="523" y="52"/>
                </a:lnTo>
                <a:lnTo>
                  <a:pt x="521" y="55"/>
                </a:lnTo>
                <a:lnTo>
                  <a:pt x="521" y="57"/>
                </a:lnTo>
                <a:lnTo>
                  <a:pt x="521" y="59"/>
                </a:lnTo>
                <a:lnTo>
                  <a:pt x="521" y="62"/>
                </a:lnTo>
                <a:lnTo>
                  <a:pt x="526" y="69"/>
                </a:lnTo>
                <a:lnTo>
                  <a:pt x="526" y="71"/>
                </a:lnTo>
                <a:lnTo>
                  <a:pt x="528" y="71"/>
                </a:lnTo>
                <a:lnTo>
                  <a:pt x="530" y="71"/>
                </a:lnTo>
                <a:lnTo>
                  <a:pt x="530" y="74"/>
                </a:lnTo>
                <a:lnTo>
                  <a:pt x="533" y="76"/>
                </a:lnTo>
                <a:lnTo>
                  <a:pt x="530" y="74"/>
                </a:lnTo>
                <a:lnTo>
                  <a:pt x="530" y="74"/>
                </a:lnTo>
                <a:lnTo>
                  <a:pt x="530" y="74"/>
                </a:lnTo>
                <a:lnTo>
                  <a:pt x="528" y="74"/>
                </a:lnTo>
                <a:lnTo>
                  <a:pt x="528" y="76"/>
                </a:lnTo>
                <a:lnTo>
                  <a:pt x="530" y="81"/>
                </a:lnTo>
                <a:lnTo>
                  <a:pt x="530" y="83"/>
                </a:lnTo>
                <a:lnTo>
                  <a:pt x="535" y="85"/>
                </a:lnTo>
                <a:lnTo>
                  <a:pt x="530" y="90"/>
                </a:lnTo>
                <a:lnTo>
                  <a:pt x="528" y="93"/>
                </a:lnTo>
                <a:lnTo>
                  <a:pt x="528" y="85"/>
                </a:lnTo>
                <a:lnTo>
                  <a:pt x="528" y="83"/>
                </a:lnTo>
                <a:lnTo>
                  <a:pt x="523" y="76"/>
                </a:lnTo>
                <a:lnTo>
                  <a:pt x="523" y="76"/>
                </a:lnTo>
                <a:lnTo>
                  <a:pt x="526" y="74"/>
                </a:lnTo>
                <a:lnTo>
                  <a:pt x="523" y="71"/>
                </a:lnTo>
                <a:lnTo>
                  <a:pt x="521" y="71"/>
                </a:lnTo>
                <a:lnTo>
                  <a:pt x="521" y="69"/>
                </a:lnTo>
                <a:lnTo>
                  <a:pt x="521" y="64"/>
                </a:lnTo>
                <a:lnTo>
                  <a:pt x="516" y="59"/>
                </a:lnTo>
                <a:lnTo>
                  <a:pt x="516" y="57"/>
                </a:lnTo>
                <a:lnTo>
                  <a:pt x="509" y="57"/>
                </a:lnTo>
                <a:lnTo>
                  <a:pt x="500" y="62"/>
                </a:lnTo>
                <a:lnTo>
                  <a:pt x="502" y="64"/>
                </a:lnTo>
                <a:lnTo>
                  <a:pt x="502" y="67"/>
                </a:lnTo>
                <a:lnTo>
                  <a:pt x="504" y="67"/>
                </a:lnTo>
                <a:lnTo>
                  <a:pt x="502" y="67"/>
                </a:lnTo>
                <a:lnTo>
                  <a:pt x="500" y="64"/>
                </a:lnTo>
                <a:lnTo>
                  <a:pt x="497" y="67"/>
                </a:lnTo>
                <a:lnTo>
                  <a:pt x="497" y="69"/>
                </a:lnTo>
                <a:lnTo>
                  <a:pt x="497" y="71"/>
                </a:lnTo>
                <a:lnTo>
                  <a:pt x="497" y="71"/>
                </a:lnTo>
                <a:lnTo>
                  <a:pt x="497" y="74"/>
                </a:lnTo>
                <a:lnTo>
                  <a:pt x="495" y="74"/>
                </a:lnTo>
                <a:lnTo>
                  <a:pt x="495" y="74"/>
                </a:lnTo>
                <a:lnTo>
                  <a:pt x="493" y="69"/>
                </a:lnTo>
                <a:lnTo>
                  <a:pt x="493" y="67"/>
                </a:lnTo>
                <a:lnTo>
                  <a:pt x="493" y="69"/>
                </a:lnTo>
                <a:lnTo>
                  <a:pt x="493" y="71"/>
                </a:lnTo>
                <a:lnTo>
                  <a:pt x="490" y="74"/>
                </a:lnTo>
                <a:lnTo>
                  <a:pt x="490" y="74"/>
                </a:lnTo>
                <a:lnTo>
                  <a:pt x="488" y="71"/>
                </a:lnTo>
                <a:lnTo>
                  <a:pt x="488" y="69"/>
                </a:lnTo>
                <a:lnTo>
                  <a:pt x="488" y="67"/>
                </a:lnTo>
                <a:lnTo>
                  <a:pt x="485" y="67"/>
                </a:lnTo>
                <a:lnTo>
                  <a:pt x="485" y="64"/>
                </a:lnTo>
                <a:lnTo>
                  <a:pt x="483" y="59"/>
                </a:lnTo>
                <a:lnTo>
                  <a:pt x="483" y="57"/>
                </a:lnTo>
                <a:lnTo>
                  <a:pt x="478" y="59"/>
                </a:lnTo>
                <a:lnTo>
                  <a:pt x="476" y="62"/>
                </a:lnTo>
                <a:lnTo>
                  <a:pt x="474" y="64"/>
                </a:lnTo>
                <a:lnTo>
                  <a:pt x="469" y="62"/>
                </a:lnTo>
                <a:lnTo>
                  <a:pt x="474" y="57"/>
                </a:lnTo>
                <a:lnTo>
                  <a:pt x="476" y="57"/>
                </a:lnTo>
                <a:lnTo>
                  <a:pt x="476" y="55"/>
                </a:lnTo>
                <a:lnTo>
                  <a:pt x="476" y="52"/>
                </a:lnTo>
                <a:lnTo>
                  <a:pt x="478" y="52"/>
                </a:lnTo>
                <a:lnTo>
                  <a:pt x="478" y="50"/>
                </a:lnTo>
                <a:lnTo>
                  <a:pt x="476" y="50"/>
                </a:lnTo>
                <a:lnTo>
                  <a:pt x="474" y="50"/>
                </a:lnTo>
                <a:lnTo>
                  <a:pt x="474" y="48"/>
                </a:lnTo>
                <a:lnTo>
                  <a:pt x="471" y="45"/>
                </a:lnTo>
                <a:lnTo>
                  <a:pt x="469" y="50"/>
                </a:lnTo>
                <a:lnTo>
                  <a:pt x="466" y="55"/>
                </a:lnTo>
                <a:lnTo>
                  <a:pt x="459" y="57"/>
                </a:lnTo>
                <a:lnTo>
                  <a:pt x="457" y="59"/>
                </a:lnTo>
                <a:lnTo>
                  <a:pt x="455" y="55"/>
                </a:lnTo>
                <a:lnTo>
                  <a:pt x="450" y="55"/>
                </a:lnTo>
                <a:lnTo>
                  <a:pt x="443" y="57"/>
                </a:lnTo>
                <a:lnTo>
                  <a:pt x="447" y="59"/>
                </a:lnTo>
                <a:lnTo>
                  <a:pt x="447" y="59"/>
                </a:lnTo>
                <a:lnTo>
                  <a:pt x="447" y="62"/>
                </a:lnTo>
                <a:lnTo>
                  <a:pt x="445" y="64"/>
                </a:lnTo>
                <a:lnTo>
                  <a:pt x="433" y="71"/>
                </a:lnTo>
                <a:lnTo>
                  <a:pt x="431" y="71"/>
                </a:lnTo>
                <a:lnTo>
                  <a:pt x="429" y="74"/>
                </a:lnTo>
                <a:lnTo>
                  <a:pt x="429" y="74"/>
                </a:lnTo>
                <a:lnTo>
                  <a:pt x="424" y="81"/>
                </a:lnTo>
                <a:lnTo>
                  <a:pt x="421" y="83"/>
                </a:lnTo>
                <a:lnTo>
                  <a:pt x="419" y="85"/>
                </a:lnTo>
                <a:lnTo>
                  <a:pt x="412" y="85"/>
                </a:lnTo>
                <a:lnTo>
                  <a:pt x="412" y="88"/>
                </a:lnTo>
                <a:lnTo>
                  <a:pt x="412" y="90"/>
                </a:lnTo>
                <a:lnTo>
                  <a:pt x="410" y="93"/>
                </a:lnTo>
                <a:lnTo>
                  <a:pt x="407" y="90"/>
                </a:lnTo>
                <a:lnTo>
                  <a:pt x="407" y="90"/>
                </a:lnTo>
                <a:lnTo>
                  <a:pt x="405" y="88"/>
                </a:lnTo>
                <a:lnTo>
                  <a:pt x="405" y="88"/>
                </a:lnTo>
                <a:lnTo>
                  <a:pt x="402" y="85"/>
                </a:lnTo>
                <a:lnTo>
                  <a:pt x="402" y="85"/>
                </a:lnTo>
                <a:lnTo>
                  <a:pt x="405" y="83"/>
                </a:lnTo>
                <a:lnTo>
                  <a:pt x="405" y="83"/>
                </a:lnTo>
                <a:lnTo>
                  <a:pt x="405" y="81"/>
                </a:lnTo>
                <a:lnTo>
                  <a:pt x="395" y="76"/>
                </a:lnTo>
                <a:lnTo>
                  <a:pt x="393" y="71"/>
                </a:lnTo>
                <a:lnTo>
                  <a:pt x="391" y="71"/>
                </a:lnTo>
                <a:lnTo>
                  <a:pt x="388" y="71"/>
                </a:lnTo>
                <a:lnTo>
                  <a:pt x="388" y="69"/>
                </a:lnTo>
                <a:lnTo>
                  <a:pt x="388" y="67"/>
                </a:lnTo>
                <a:lnTo>
                  <a:pt x="388" y="67"/>
                </a:lnTo>
                <a:lnTo>
                  <a:pt x="388" y="64"/>
                </a:lnTo>
                <a:lnTo>
                  <a:pt x="388" y="64"/>
                </a:lnTo>
                <a:lnTo>
                  <a:pt x="386" y="55"/>
                </a:lnTo>
                <a:lnTo>
                  <a:pt x="376" y="45"/>
                </a:lnTo>
                <a:lnTo>
                  <a:pt x="374" y="43"/>
                </a:lnTo>
                <a:lnTo>
                  <a:pt x="372" y="40"/>
                </a:lnTo>
                <a:lnTo>
                  <a:pt x="369" y="38"/>
                </a:lnTo>
                <a:lnTo>
                  <a:pt x="367" y="36"/>
                </a:lnTo>
                <a:lnTo>
                  <a:pt x="367" y="36"/>
                </a:lnTo>
                <a:lnTo>
                  <a:pt x="367" y="33"/>
                </a:lnTo>
                <a:lnTo>
                  <a:pt x="369" y="33"/>
                </a:lnTo>
                <a:lnTo>
                  <a:pt x="369" y="31"/>
                </a:lnTo>
                <a:lnTo>
                  <a:pt x="369" y="31"/>
                </a:lnTo>
                <a:lnTo>
                  <a:pt x="369" y="29"/>
                </a:lnTo>
                <a:lnTo>
                  <a:pt x="365" y="26"/>
                </a:lnTo>
                <a:lnTo>
                  <a:pt x="357" y="26"/>
                </a:lnTo>
                <a:lnTo>
                  <a:pt x="353" y="24"/>
                </a:lnTo>
                <a:lnTo>
                  <a:pt x="353" y="22"/>
                </a:lnTo>
                <a:lnTo>
                  <a:pt x="350" y="22"/>
                </a:lnTo>
                <a:lnTo>
                  <a:pt x="350" y="22"/>
                </a:lnTo>
                <a:lnTo>
                  <a:pt x="353" y="19"/>
                </a:lnTo>
                <a:lnTo>
                  <a:pt x="355" y="19"/>
                </a:lnTo>
                <a:lnTo>
                  <a:pt x="355" y="17"/>
                </a:lnTo>
                <a:lnTo>
                  <a:pt x="355" y="17"/>
                </a:lnTo>
                <a:lnTo>
                  <a:pt x="355" y="17"/>
                </a:lnTo>
                <a:lnTo>
                  <a:pt x="355" y="17"/>
                </a:lnTo>
                <a:lnTo>
                  <a:pt x="355" y="17"/>
                </a:lnTo>
                <a:lnTo>
                  <a:pt x="355" y="14"/>
                </a:lnTo>
                <a:lnTo>
                  <a:pt x="355" y="12"/>
                </a:lnTo>
                <a:lnTo>
                  <a:pt x="353" y="12"/>
                </a:lnTo>
                <a:lnTo>
                  <a:pt x="350" y="12"/>
                </a:lnTo>
                <a:lnTo>
                  <a:pt x="350" y="14"/>
                </a:lnTo>
                <a:lnTo>
                  <a:pt x="346" y="14"/>
                </a:lnTo>
                <a:lnTo>
                  <a:pt x="343" y="19"/>
                </a:lnTo>
                <a:lnTo>
                  <a:pt x="338" y="29"/>
                </a:lnTo>
                <a:lnTo>
                  <a:pt x="336" y="29"/>
                </a:lnTo>
                <a:lnTo>
                  <a:pt x="336" y="29"/>
                </a:lnTo>
                <a:lnTo>
                  <a:pt x="341" y="24"/>
                </a:lnTo>
                <a:lnTo>
                  <a:pt x="341" y="22"/>
                </a:lnTo>
                <a:lnTo>
                  <a:pt x="343" y="14"/>
                </a:lnTo>
                <a:lnTo>
                  <a:pt x="346" y="12"/>
                </a:lnTo>
                <a:lnTo>
                  <a:pt x="343" y="10"/>
                </a:lnTo>
                <a:lnTo>
                  <a:pt x="343" y="10"/>
                </a:lnTo>
                <a:lnTo>
                  <a:pt x="343" y="7"/>
                </a:lnTo>
                <a:lnTo>
                  <a:pt x="343" y="3"/>
                </a:lnTo>
                <a:lnTo>
                  <a:pt x="343" y="3"/>
                </a:lnTo>
                <a:lnTo>
                  <a:pt x="341" y="0"/>
                </a:lnTo>
                <a:lnTo>
                  <a:pt x="338" y="0"/>
                </a:lnTo>
                <a:lnTo>
                  <a:pt x="336" y="5"/>
                </a:lnTo>
                <a:lnTo>
                  <a:pt x="334" y="3"/>
                </a:lnTo>
                <a:lnTo>
                  <a:pt x="331" y="5"/>
                </a:lnTo>
                <a:lnTo>
                  <a:pt x="327" y="10"/>
                </a:lnTo>
                <a:lnTo>
                  <a:pt x="322" y="14"/>
                </a:lnTo>
                <a:lnTo>
                  <a:pt x="322" y="17"/>
                </a:lnTo>
                <a:lnTo>
                  <a:pt x="320" y="22"/>
                </a:lnTo>
                <a:lnTo>
                  <a:pt x="320" y="19"/>
                </a:lnTo>
                <a:lnTo>
                  <a:pt x="320" y="19"/>
                </a:lnTo>
                <a:lnTo>
                  <a:pt x="320" y="17"/>
                </a:lnTo>
                <a:lnTo>
                  <a:pt x="322" y="14"/>
                </a:lnTo>
                <a:lnTo>
                  <a:pt x="322" y="10"/>
                </a:lnTo>
                <a:lnTo>
                  <a:pt x="322" y="5"/>
                </a:lnTo>
                <a:lnTo>
                  <a:pt x="322" y="3"/>
                </a:lnTo>
                <a:lnTo>
                  <a:pt x="320" y="0"/>
                </a:lnTo>
                <a:lnTo>
                  <a:pt x="315" y="7"/>
                </a:lnTo>
                <a:lnTo>
                  <a:pt x="312" y="7"/>
                </a:lnTo>
                <a:lnTo>
                  <a:pt x="312" y="7"/>
                </a:lnTo>
                <a:lnTo>
                  <a:pt x="310" y="7"/>
                </a:lnTo>
                <a:lnTo>
                  <a:pt x="296" y="14"/>
                </a:lnTo>
                <a:lnTo>
                  <a:pt x="293" y="14"/>
                </a:lnTo>
                <a:lnTo>
                  <a:pt x="293" y="17"/>
                </a:lnTo>
                <a:lnTo>
                  <a:pt x="291" y="17"/>
                </a:lnTo>
                <a:lnTo>
                  <a:pt x="289" y="17"/>
                </a:lnTo>
                <a:lnTo>
                  <a:pt x="284" y="17"/>
                </a:lnTo>
                <a:lnTo>
                  <a:pt x="286" y="17"/>
                </a:lnTo>
                <a:lnTo>
                  <a:pt x="286" y="14"/>
                </a:lnTo>
                <a:lnTo>
                  <a:pt x="286" y="14"/>
                </a:lnTo>
                <a:lnTo>
                  <a:pt x="286" y="14"/>
                </a:lnTo>
                <a:lnTo>
                  <a:pt x="284" y="14"/>
                </a:lnTo>
                <a:lnTo>
                  <a:pt x="279" y="10"/>
                </a:lnTo>
                <a:lnTo>
                  <a:pt x="274" y="10"/>
                </a:lnTo>
                <a:lnTo>
                  <a:pt x="272" y="10"/>
                </a:lnTo>
                <a:lnTo>
                  <a:pt x="272" y="10"/>
                </a:lnTo>
                <a:lnTo>
                  <a:pt x="270" y="12"/>
                </a:lnTo>
                <a:lnTo>
                  <a:pt x="267" y="17"/>
                </a:lnTo>
                <a:lnTo>
                  <a:pt x="263" y="19"/>
                </a:lnTo>
                <a:lnTo>
                  <a:pt x="260" y="22"/>
                </a:lnTo>
                <a:lnTo>
                  <a:pt x="260" y="26"/>
                </a:lnTo>
                <a:lnTo>
                  <a:pt x="267" y="33"/>
                </a:lnTo>
                <a:lnTo>
                  <a:pt x="270" y="36"/>
                </a:lnTo>
                <a:lnTo>
                  <a:pt x="260" y="36"/>
                </a:lnTo>
                <a:lnTo>
                  <a:pt x="260" y="38"/>
                </a:lnTo>
                <a:lnTo>
                  <a:pt x="260" y="43"/>
                </a:lnTo>
                <a:lnTo>
                  <a:pt x="263" y="48"/>
                </a:lnTo>
                <a:lnTo>
                  <a:pt x="260" y="50"/>
                </a:lnTo>
                <a:lnTo>
                  <a:pt x="256" y="50"/>
                </a:lnTo>
                <a:lnTo>
                  <a:pt x="251" y="48"/>
                </a:lnTo>
                <a:lnTo>
                  <a:pt x="251" y="43"/>
                </a:lnTo>
                <a:lnTo>
                  <a:pt x="244" y="45"/>
                </a:lnTo>
                <a:lnTo>
                  <a:pt x="244" y="45"/>
                </a:lnTo>
                <a:lnTo>
                  <a:pt x="241" y="45"/>
                </a:lnTo>
                <a:lnTo>
                  <a:pt x="237" y="40"/>
                </a:lnTo>
                <a:lnTo>
                  <a:pt x="234" y="40"/>
                </a:lnTo>
                <a:lnTo>
                  <a:pt x="227" y="40"/>
                </a:lnTo>
                <a:lnTo>
                  <a:pt x="225" y="40"/>
                </a:lnTo>
                <a:lnTo>
                  <a:pt x="222" y="36"/>
                </a:lnTo>
                <a:lnTo>
                  <a:pt x="222" y="38"/>
                </a:lnTo>
                <a:lnTo>
                  <a:pt x="222" y="40"/>
                </a:lnTo>
                <a:lnTo>
                  <a:pt x="222" y="40"/>
                </a:lnTo>
                <a:lnTo>
                  <a:pt x="220" y="43"/>
                </a:lnTo>
                <a:lnTo>
                  <a:pt x="218" y="40"/>
                </a:lnTo>
                <a:lnTo>
                  <a:pt x="218" y="43"/>
                </a:lnTo>
                <a:lnTo>
                  <a:pt x="218" y="48"/>
                </a:lnTo>
                <a:lnTo>
                  <a:pt x="218" y="52"/>
                </a:lnTo>
                <a:lnTo>
                  <a:pt x="215" y="50"/>
                </a:lnTo>
                <a:lnTo>
                  <a:pt x="215" y="50"/>
                </a:lnTo>
                <a:lnTo>
                  <a:pt x="215" y="48"/>
                </a:lnTo>
                <a:lnTo>
                  <a:pt x="213" y="48"/>
                </a:lnTo>
                <a:lnTo>
                  <a:pt x="215" y="55"/>
                </a:lnTo>
                <a:lnTo>
                  <a:pt x="215" y="55"/>
                </a:lnTo>
                <a:lnTo>
                  <a:pt x="215" y="57"/>
                </a:lnTo>
                <a:lnTo>
                  <a:pt x="215" y="59"/>
                </a:lnTo>
                <a:lnTo>
                  <a:pt x="215" y="62"/>
                </a:lnTo>
                <a:lnTo>
                  <a:pt x="215" y="62"/>
                </a:lnTo>
                <a:lnTo>
                  <a:pt x="213" y="59"/>
                </a:lnTo>
                <a:lnTo>
                  <a:pt x="208" y="57"/>
                </a:lnTo>
                <a:lnTo>
                  <a:pt x="206" y="55"/>
                </a:lnTo>
                <a:lnTo>
                  <a:pt x="206" y="52"/>
                </a:lnTo>
                <a:lnTo>
                  <a:pt x="206" y="52"/>
                </a:lnTo>
                <a:lnTo>
                  <a:pt x="208" y="50"/>
                </a:lnTo>
                <a:lnTo>
                  <a:pt x="206" y="50"/>
                </a:lnTo>
                <a:lnTo>
                  <a:pt x="203" y="50"/>
                </a:lnTo>
                <a:lnTo>
                  <a:pt x="199" y="55"/>
                </a:lnTo>
                <a:lnTo>
                  <a:pt x="199" y="52"/>
                </a:lnTo>
                <a:lnTo>
                  <a:pt x="199" y="50"/>
                </a:lnTo>
                <a:lnTo>
                  <a:pt x="196" y="48"/>
                </a:lnTo>
                <a:lnTo>
                  <a:pt x="196" y="48"/>
                </a:lnTo>
                <a:lnTo>
                  <a:pt x="196" y="45"/>
                </a:lnTo>
                <a:lnTo>
                  <a:pt x="196" y="45"/>
                </a:lnTo>
                <a:lnTo>
                  <a:pt x="196" y="43"/>
                </a:lnTo>
                <a:lnTo>
                  <a:pt x="194" y="43"/>
                </a:lnTo>
                <a:lnTo>
                  <a:pt x="194" y="40"/>
                </a:lnTo>
                <a:lnTo>
                  <a:pt x="196" y="40"/>
                </a:lnTo>
                <a:lnTo>
                  <a:pt x="196" y="38"/>
                </a:lnTo>
                <a:lnTo>
                  <a:pt x="194" y="36"/>
                </a:lnTo>
                <a:lnTo>
                  <a:pt x="189" y="38"/>
                </a:lnTo>
                <a:lnTo>
                  <a:pt x="184" y="40"/>
                </a:lnTo>
                <a:lnTo>
                  <a:pt x="182" y="40"/>
                </a:lnTo>
                <a:lnTo>
                  <a:pt x="180" y="43"/>
                </a:lnTo>
                <a:lnTo>
                  <a:pt x="182" y="43"/>
                </a:lnTo>
                <a:lnTo>
                  <a:pt x="182" y="45"/>
                </a:lnTo>
                <a:lnTo>
                  <a:pt x="180" y="48"/>
                </a:lnTo>
                <a:lnTo>
                  <a:pt x="180" y="48"/>
                </a:lnTo>
                <a:lnTo>
                  <a:pt x="177" y="48"/>
                </a:lnTo>
                <a:lnTo>
                  <a:pt x="177" y="48"/>
                </a:lnTo>
                <a:lnTo>
                  <a:pt x="177" y="45"/>
                </a:lnTo>
                <a:lnTo>
                  <a:pt x="175" y="45"/>
                </a:lnTo>
                <a:lnTo>
                  <a:pt x="175" y="48"/>
                </a:lnTo>
                <a:lnTo>
                  <a:pt x="173" y="45"/>
                </a:lnTo>
                <a:lnTo>
                  <a:pt x="168" y="45"/>
                </a:lnTo>
                <a:lnTo>
                  <a:pt x="165" y="45"/>
                </a:lnTo>
                <a:lnTo>
                  <a:pt x="161" y="48"/>
                </a:lnTo>
                <a:lnTo>
                  <a:pt x="158" y="50"/>
                </a:lnTo>
                <a:lnTo>
                  <a:pt x="156" y="52"/>
                </a:lnTo>
                <a:lnTo>
                  <a:pt x="154" y="55"/>
                </a:lnTo>
                <a:lnTo>
                  <a:pt x="158" y="55"/>
                </a:lnTo>
                <a:lnTo>
                  <a:pt x="158" y="57"/>
                </a:lnTo>
                <a:lnTo>
                  <a:pt x="156" y="57"/>
                </a:lnTo>
                <a:lnTo>
                  <a:pt x="151" y="57"/>
                </a:lnTo>
                <a:lnTo>
                  <a:pt x="149" y="55"/>
                </a:lnTo>
                <a:lnTo>
                  <a:pt x="149" y="57"/>
                </a:lnTo>
                <a:lnTo>
                  <a:pt x="142" y="59"/>
                </a:lnTo>
                <a:lnTo>
                  <a:pt x="139" y="59"/>
                </a:lnTo>
                <a:lnTo>
                  <a:pt x="139" y="55"/>
                </a:lnTo>
                <a:lnTo>
                  <a:pt x="137" y="50"/>
                </a:lnTo>
                <a:lnTo>
                  <a:pt x="132" y="50"/>
                </a:lnTo>
                <a:lnTo>
                  <a:pt x="128" y="52"/>
                </a:lnTo>
                <a:lnTo>
                  <a:pt x="123" y="55"/>
                </a:lnTo>
                <a:lnTo>
                  <a:pt x="118" y="55"/>
                </a:lnTo>
                <a:lnTo>
                  <a:pt x="118" y="57"/>
                </a:lnTo>
                <a:lnTo>
                  <a:pt x="120" y="57"/>
                </a:lnTo>
                <a:lnTo>
                  <a:pt x="123" y="59"/>
                </a:lnTo>
                <a:lnTo>
                  <a:pt x="118" y="59"/>
                </a:lnTo>
                <a:lnTo>
                  <a:pt x="113" y="62"/>
                </a:lnTo>
                <a:lnTo>
                  <a:pt x="109" y="62"/>
                </a:lnTo>
                <a:lnTo>
                  <a:pt x="97" y="62"/>
                </a:lnTo>
                <a:lnTo>
                  <a:pt x="97" y="64"/>
                </a:lnTo>
                <a:lnTo>
                  <a:pt x="97" y="64"/>
                </a:lnTo>
                <a:lnTo>
                  <a:pt x="97" y="67"/>
                </a:lnTo>
                <a:lnTo>
                  <a:pt x="97" y="67"/>
                </a:lnTo>
                <a:lnTo>
                  <a:pt x="97" y="67"/>
                </a:lnTo>
                <a:lnTo>
                  <a:pt x="101" y="69"/>
                </a:lnTo>
                <a:lnTo>
                  <a:pt x="99" y="69"/>
                </a:lnTo>
                <a:lnTo>
                  <a:pt x="90" y="67"/>
                </a:lnTo>
                <a:lnTo>
                  <a:pt x="90" y="69"/>
                </a:lnTo>
                <a:lnTo>
                  <a:pt x="90" y="74"/>
                </a:lnTo>
                <a:lnTo>
                  <a:pt x="94" y="78"/>
                </a:lnTo>
                <a:lnTo>
                  <a:pt x="92" y="78"/>
                </a:lnTo>
                <a:lnTo>
                  <a:pt x="85" y="76"/>
                </a:lnTo>
                <a:lnTo>
                  <a:pt x="83" y="74"/>
                </a:lnTo>
                <a:lnTo>
                  <a:pt x="78" y="76"/>
                </a:lnTo>
                <a:lnTo>
                  <a:pt x="75" y="76"/>
                </a:lnTo>
                <a:lnTo>
                  <a:pt x="71" y="78"/>
                </a:lnTo>
                <a:lnTo>
                  <a:pt x="73" y="81"/>
                </a:lnTo>
                <a:lnTo>
                  <a:pt x="71" y="78"/>
                </a:lnTo>
                <a:lnTo>
                  <a:pt x="68" y="78"/>
                </a:lnTo>
                <a:lnTo>
                  <a:pt x="66" y="83"/>
                </a:lnTo>
                <a:lnTo>
                  <a:pt x="61" y="90"/>
                </a:lnTo>
                <a:lnTo>
                  <a:pt x="61" y="97"/>
                </a:lnTo>
                <a:lnTo>
                  <a:pt x="66" y="100"/>
                </a:lnTo>
                <a:lnTo>
                  <a:pt x="66" y="102"/>
                </a:lnTo>
                <a:lnTo>
                  <a:pt x="61" y="102"/>
                </a:lnTo>
                <a:lnTo>
                  <a:pt x="59" y="107"/>
                </a:lnTo>
                <a:lnTo>
                  <a:pt x="59" y="112"/>
                </a:lnTo>
                <a:lnTo>
                  <a:pt x="59" y="116"/>
                </a:lnTo>
                <a:lnTo>
                  <a:pt x="61" y="123"/>
                </a:lnTo>
                <a:lnTo>
                  <a:pt x="61" y="126"/>
                </a:lnTo>
                <a:lnTo>
                  <a:pt x="59" y="126"/>
                </a:lnTo>
                <a:lnTo>
                  <a:pt x="61" y="131"/>
                </a:lnTo>
                <a:lnTo>
                  <a:pt x="61" y="135"/>
                </a:lnTo>
                <a:lnTo>
                  <a:pt x="64" y="135"/>
                </a:lnTo>
                <a:lnTo>
                  <a:pt x="73" y="135"/>
                </a:lnTo>
                <a:lnTo>
                  <a:pt x="73" y="135"/>
                </a:lnTo>
                <a:lnTo>
                  <a:pt x="73" y="133"/>
                </a:lnTo>
                <a:lnTo>
                  <a:pt x="73" y="131"/>
                </a:lnTo>
                <a:lnTo>
                  <a:pt x="75" y="131"/>
                </a:lnTo>
                <a:lnTo>
                  <a:pt x="78" y="131"/>
                </a:lnTo>
                <a:lnTo>
                  <a:pt x="83" y="133"/>
                </a:lnTo>
                <a:lnTo>
                  <a:pt x="87" y="133"/>
                </a:lnTo>
                <a:lnTo>
                  <a:pt x="90" y="133"/>
                </a:lnTo>
                <a:lnTo>
                  <a:pt x="94" y="131"/>
                </a:lnTo>
                <a:lnTo>
                  <a:pt x="104" y="128"/>
                </a:lnTo>
                <a:lnTo>
                  <a:pt x="113" y="121"/>
                </a:lnTo>
                <a:lnTo>
                  <a:pt x="118" y="119"/>
                </a:lnTo>
                <a:lnTo>
                  <a:pt x="130" y="119"/>
                </a:lnTo>
                <a:lnTo>
                  <a:pt x="132" y="116"/>
                </a:lnTo>
                <a:lnTo>
                  <a:pt x="139" y="114"/>
                </a:lnTo>
                <a:lnTo>
                  <a:pt x="142" y="112"/>
                </a:lnTo>
                <a:lnTo>
                  <a:pt x="125" y="121"/>
                </a:lnTo>
                <a:lnTo>
                  <a:pt x="123" y="123"/>
                </a:lnTo>
                <a:lnTo>
                  <a:pt x="113" y="135"/>
                </a:lnTo>
                <a:lnTo>
                  <a:pt x="113" y="138"/>
                </a:lnTo>
                <a:lnTo>
                  <a:pt x="116" y="135"/>
                </a:lnTo>
                <a:lnTo>
                  <a:pt x="118" y="135"/>
                </a:lnTo>
                <a:lnTo>
                  <a:pt x="120" y="135"/>
                </a:lnTo>
                <a:lnTo>
                  <a:pt x="123" y="133"/>
                </a:lnTo>
                <a:lnTo>
                  <a:pt x="123" y="135"/>
                </a:lnTo>
                <a:lnTo>
                  <a:pt x="123" y="135"/>
                </a:lnTo>
                <a:lnTo>
                  <a:pt x="123" y="135"/>
                </a:lnTo>
                <a:lnTo>
                  <a:pt x="123" y="138"/>
                </a:lnTo>
                <a:lnTo>
                  <a:pt x="125" y="135"/>
                </a:lnTo>
                <a:lnTo>
                  <a:pt x="132" y="133"/>
                </a:lnTo>
                <a:lnTo>
                  <a:pt x="135" y="133"/>
                </a:lnTo>
                <a:lnTo>
                  <a:pt x="135" y="133"/>
                </a:lnTo>
                <a:lnTo>
                  <a:pt x="135" y="131"/>
                </a:lnTo>
                <a:lnTo>
                  <a:pt x="137" y="131"/>
                </a:lnTo>
                <a:lnTo>
                  <a:pt x="137" y="131"/>
                </a:lnTo>
                <a:lnTo>
                  <a:pt x="137" y="131"/>
                </a:lnTo>
                <a:lnTo>
                  <a:pt x="137" y="131"/>
                </a:lnTo>
                <a:lnTo>
                  <a:pt x="137" y="133"/>
                </a:lnTo>
                <a:lnTo>
                  <a:pt x="139" y="133"/>
                </a:lnTo>
                <a:lnTo>
                  <a:pt x="142" y="131"/>
                </a:lnTo>
                <a:lnTo>
                  <a:pt x="144" y="131"/>
                </a:lnTo>
                <a:lnTo>
                  <a:pt x="142" y="133"/>
                </a:lnTo>
                <a:lnTo>
                  <a:pt x="139" y="135"/>
                </a:lnTo>
                <a:lnTo>
                  <a:pt x="139" y="135"/>
                </a:lnTo>
                <a:lnTo>
                  <a:pt x="139" y="138"/>
                </a:lnTo>
                <a:lnTo>
                  <a:pt x="137" y="138"/>
                </a:lnTo>
                <a:lnTo>
                  <a:pt x="137" y="138"/>
                </a:lnTo>
                <a:lnTo>
                  <a:pt x="137" y="140"/>
                </a:lnTo>
                <a:lnTo>
                  <a:pt x="144" y="140"/>
                </a:lnTo>
                <a:lnTo>
                  <a:pt x="144" y="140"/>
                </a:lnTo>
                <a:lnTo>
                  <a:pt x="144" y="142"/>
                </a:lnTo>
                <a:lnTo>
                  <a:pt x="147" y="142"/>
                </a:lnTo>
                <a:lnTo>
                  <a:pt x="149" y="142"/>
                </a:lnTo>
                <a:lnTo>
                  <a:pt x="151" y="140"/>
                </a:lnTo>
                <a:lnTo>
                  <a:pt x="151" y="142"/>
                </a:lnTo>
                <a:lnTo>
                  <a:pt x="154" y="145"/>
                </a:lnTo>
                <a:lnTo>
                  <a:pt x="158" y="145"/>
                </a:lnTo>
                <a:lnTo>
                  <a:pt x="158" y="145"/>
                </a:lnTo>
                <a:lnTo>
                  <a:pt x="144" y="149"/>
                </a:lnTo>
                <a:lnTo>
                  <a:pt x="142" y="147"/>
                </a:lnTo>
                <a:lnTo>
                  <a:pt x="144" y="147"/>
                </a:lnTo>
                <a:lnTo>
                  <a:pt x="144" y="147"/>
                </a:lnTo>
                <a:lnTo>
                  <a:pt x="147" y="145"/>
                </a:lnTo>
                <a:lnTo>
                  <a:pt x="135" y="147"/>
                </a:lnTo>
                <a:lnTo>
                  <a:pt x="128" y="149"/>
                </a:lnTo>
                <a:lnTo>
                  <a:pt x="125" y="149"/>
                </a:lnTo>
                <a:lnTo>
                  <a:pt x="123" y="149"/>
                </a:lnTo>
                <a:lnTo>
                  <a:pt x="123" y="147"/>
                </a:lnTo>
                <a:lnTo>
                  <a:pt x="120" y="147"/>
                </a:lnTo>
                <a:lnTo>
                  <a:pt x="118" y="145"/>
                </a:lnTo>
                <a:lnTo>
                  <a:pt x="104" y="147"/>
                </a:lnTo>
                <a:lnTo>
                  <a:pt x="99" y="145"/>
                </a:lnTo>
                <a:lnTo>
                  <a:pt x="101" y="135"/>
                </a:lnTo>
                <a:lnTo>
                  <a:pt x="99" y="133"/>
                </a:lnTo>
                <a:lnTo>
                  <a:pt x="97" y="135"/>
                </a:lnTo>
                <a:lnTo>
                  <a:pt x="94" y="145"/>
                </a:lnTo>
                <a:lnTo>
                  <a:pt x="94" y="145"/>
                </a:lnTo>
                <a:lnTo>
                  <a:pt x="94" y="147"/>
                </a:lnTo>
                <a:lnTo>
                  <a:pt x="94" y="147"/>
                </a:lnTo>
                <a:lnTo>
                  <a:pt x="92" y="149"/>
                </a:lnTo>
                <a:lnTo>
                  <a:pt x="90" y="149"/>
                </a:lnTo>
                <a:lnTo>
                  <a:pt x="90" y="147"/>
                </a:lnTo>
                <a:lnTo>
                  <a:pt x="87" y="147"/>
                </a:lnTo>
                <a:lnTo>
                  <a:pt x="85" y="149"/>
                </a:lnTo>
                <a:lnTo>
                  <a:pt x="85" y="152"/>
                </a:lnTo>
                <a:lnTo>
                  <a:pt x="85" y="154"/>
                </a:lnTo>
                <a:lnTo>
                  <a:pt x="94" y="154"/>
                </a:lnTo>
                <a:lnTo>
                  <a:pt x="97" y="154"/>
                </a:lnTo>
                <a:lnTo>
                  <a:pt x="99" y="157"/>
                </a:lnTo>
                <a:lnTo>
                  <a:pt x="99" y="159"/>
                </a:lnTo>
                <a:lnTo>
                  <a:pt x="97" y="159"/>
                </a:lnTo>
                <a:lnTo>
                  <a:pt x="97" y="161"/>
                </a:lnTo>
                <a:lnTo>
                  <a:pt x="97" y="164"/>
                </a:lnTo>
                <a:lnTo>
                  <a:pt x="97" y="166"/>
                </a:lnTo>
                <a:lnTo>
                  <a:pt x="99" y="168"/>
                </a:lnTo>
                <a:lnTo>
                  <a:pt x="99" y="171"/>
                </a:lnTo>
                <a:lnTo>
                  <a:pt x="97" y="176"/>
                </a:lnTo>
                <a:lnTo>
                  <a:pt x="101" y="176"/>
                </a:lnTo>
                <a:lnTo>
                  <a:pt x="104" y="171"/>
                </a:lnTo>
                <a:lnTo>
                  <a:pt x="106" y="164"/>
                </a:lnTo>
                <a:lnTo>
                  <a:pt x="109" y="159"/>
                </a:lnTo>
                <a:lnTo>
                  <a:pt x="113" y="159"/>
                </a:lnTo>
                <a:lnTo>
                  <a:pt x="123" y="164"/>
                </a:lnTo>
                <a:lnTo>
                  <a:pt x="128" y="161"/>
                </a:lnTo>
                <a:lnTo>
                  <a:pt x="128" y="164"/>
                </a:lnTo>
                <a:lnTo>
                  <a:pt x="128" y="166"/>
                </a:lnTo>
                <a:lnTo>
                  <a:pt x="130" y="166"/>
                </a:lnTo>
                <a:lnTo>
                  <a:pt x="130" y="168"/>
                </a:lnTo>
                <a:lnTo>
                  <a:pt x="137" y="168"/>
                </a:lnTo>
                <a:lnTo>
                  <a:pt x="139" y="171"/>
                </a:lnTo>
                <a:lnTo>
                  <a:pt x="139" y="178"/>
                </a:lnTo>
                <a:lnTo>
                  <a:pt x="142" y="178"/>
                </a:lnTo>
                <a:lnTo>
                  <a:pt x="144" y="183"/>
                </a:lnTo>
                <a:lnTo>
                  <a:pt x="144" y="185"/>
                </a:lnTo>
                <a:lnTo>
                  <a:pt x="142" y="192"/>
                </a:lnTo>
                <a:lnTo>
                  <a:pt x="142" y="194"/>
                </a:lnTo>
                <a:lnTo>
                  <a:pt x="139" y="194"/>
                </a:lnTo>
                <a:lnTo>
                  <a:pt x="130" y="192"/>
                </a:lnTo>
                <a:lnTo>
                  <a:pt x="75" y="204"/>
                </a:lnTo>
                <a:lnTo>
                  <a:pt x="75" y="204"/>
                </a:lnTo>
                <a:lnTo>
                  <a:pt x="73" y="202"/>
                </a:lnTo>
                <a:lnTo>
                  <a:pt x="73" y="202"/>
                </a:lnTo>
                <a:lnTo>
                  <a:pt x="73" y="202"/>
                </a:lnTo>
                <a:lnTo>
                  <a:pt x="73" y="204"/>
                </a:lnTo>
                <a:lnTo>
                  <a:pt x="73" y="204"/>
                </a:lnTo>
                <a:lnTo>
                  <a:pt x="71" y="206"/>
                </a:lnTo>
                <a:lnTo>
                  <a:pt x="71" y="209"/>
                </a:lnTo>
                <a:lnTo>
                  <a:pt x="68" y="209"/>
                </a:lnTo>
                <a:lnTo>
                  <a:pt x="68" y="211"/>
                </a:lnTo>
                <a:lnTo>
                  <a:pt x="80" y="213"/>
                </a:lnTo>
                <a:lnTo>
                  <a:pt x="87" y="213"/>
                </a:lnTo>
                <a:lnTo>
                  <a:pt x="90" y="213"/>
                </a:lnTo>
                <a:lnTo>
                  <a:pt x="94" y="218"/>
                </a:lnTo>
                <a:lnTo>
                  <a:pt x="97" y="218"/>
                </a:lnTo>
                <a:lnTo>
                  <a:pt x="99" y="216"/>
                </a:lnTo>
                <a:lnTo>
                  <a:pt x="101" y="213"/>
                </a:lnTo>
                <a:lnTo>
                  <a:pt x="101" y="216"/>
                </a:lnTo>
                <a:lnTo>
                  <a:pt x="118" y="228"/>
                </a:lnTo>
                <a:lnTo>
                  <a:pt x="125" y="237"/>
                </a:lnTo>
                <a:lnTo>
                  <a:pt x="128" y="242"/>
                </a:lnTo>
                <a:lnTo>
                  <a:pt x="130" y="249"/>
                </a:lnTo>
                <a:lnTo>
                  <a:pt x="132" y="254"/>
                </a:lnTo>
                <a:lnTo>
                  <a:pt x="132" y="258"/>
                </a:lnTo>
                <a:lnTo>
                  <a:pt x="132" y="261"/>
                </a:lnTo>
                <a:lnTo>
                  <a:pt x="130" y="261"/>
                </a:lnTo>
                <a:lnTo>
                  <a:pt x="130" y="261"/>
                </a:lnTo>
                <a:lnTo>
                  <a:pt x="128" y="261"/>
                </a:lnTo>
                <a:lnTo>
                  <a:pt x="128" y="263"/>
                </a:lnTo>
                <a:lnTo>
                  <a:pt x="128" y="266"/>
                </a:lnTo>
                <a:lnTo>
                  <a:pt x="128" y="268"/>
                </a:lnTo>
                <a:lnTo>
                  <a:pt x="154" y="270"/>
                </a:lnTo>
                <a:lnTo>
                  <a:pt x="156" y="268"/>
                </a:lnTo>
                <a:lnTo>
                  <a:pt x="158" y="268"/>
                </a:lnTo>
                <a:lnTo>
                  <a:pt x="165" y="261"/>
                </a:lnTo>
                <a:lnTo>
                  <a:pt x="165" y="261"/>
                </a:lnTo>
                <a:lnTo>
                  <a:pt x="161" y="261"/>
                </a:lnTo>
                <a:lnTo>
                  <a:pt x="161" y="258"/>
                </a:lnTo>
                <a:lnTo>
                  <a:pt x="161" y="258"/>
                </a:lnTo>
                <a:lnTo>
                  <a:pt x="161" y="256"/>
                </a:lnTo>
                <a:lnTo>
                  <a:pt x="158" y="254"/>
                </a:lnTo>
                <a:lnTo>
                  <a:pt x="158" y="251"/>
                </a:lnTo>
                <a:lnTo>
                  <a:pt x="161" y="251"/>
                </a:lnTo>
                <a:lnTo>
                  <a:pt x="165" y="256"/>
                </a:lnTo>
                <a:lnTo>
                  <a:pt x="165" y="254"/>
                </a:lnTo>
                <a:lnTo>
                  <a:pt x="168" y="254"/>
                </a:lnTo>
                <a:lnTo>
                  <a:pt x="170" y="254"/>
                </a:lnTo>
                <a:lnTo>
                  <a:pt x="173" y="254"/>
                </a:lnTo>
                <a:lnTo>
                  <a:pt x="173" y="251"/>
                </a:lnTo>
                <a:lnTo>
                  <a:pt x="170" y="249"/>
                </a:lnTo>
                <a:lnTo>
                  <a:pt x="168" y="247"/>
                </a:lnTo>
                <a:lnTo>
                  <a:pt x="165" y="242"/>
                </a:lnTo>
                <a:lnTo>
                  <a:pt x="168" y="239"/>
                </a:lnTo>
                <a:lnTo>
                  <a:pt x="168" y="244"/>
                </a:lnTo>
                <a:lnTo>
                  <a:pt x="170" y="247"/>
                </a:lnTo>
                <a:lnTo>
                  <a:pt x="173" y="251"/>
                </a:lnTo>
                <a:lnTo>
                  <a:pt x="175" y="251"/>
                </a:lnTo>
                <a:lnTo>
                  <a:pt x="177" y="251"/>
                </a:lnTo>
                <a:lnTo>
                  <a:pt x="180" y="254"/>
                </a:lnTo>
                <a:lnTo>
                  <a:pt x="184" y="256"/>
                </a:lnTo>
                <a:lnTo>
                  <a:pt x="184" y="254"/>
                </a:lnTo>
                <a:lnTo>
                  <a:pt x="187" y="254"/>
                </a:lnTo>
                <a:lnTo>
                  <a:pt x="187" y="254"/>
                </a:lnTo>
                <a:lnTo>
                  <a:pt x="189" y="254"/>
                </a:lnTo>
                <a:lnTo>
                  <a:pt x="189" y="256"/>
                </a:lnTo>
                <a:lnTo>
                  <a:pt x="189" y="256"/>
                </a:lnTo>
                <a:lnTo>
                  <a:pt x="187" y="256"/>
                </a:lnTo>
                <a:lnTo>
                  <a:pt x="184" y="256"/>
                </a:lnTo>
                <a:lnTo>
                  <a:pt x="189" y="258"/>
                </a:lnTo>
                <a:lnTo>
                  <a:pt x="192" y="254"/>
                </a:lnTo>
                <a:lnTo>
                  <a:pt x="194" y="249"/>
                </a:lnTo>
                <a:lnTo>
                  <a:pt x="192" y="244"/>
                </a:lnTo>
                <a:lnTo>
                  <a:pt x="196" y="244"/>
                </a:lnTo>
                <a:lnTo>
                  <a:pt x="201" y="249"/>
                </a:lnTo>
                <a:lnTo>
                  <a:pt x="203" y="251"/>
                </a:lnTo>
                <a:lnTo>
                  <a:pt x="206" y="254"/>
                </a:lnTo>
                <a:lnTo>
                  <a:pt x="206" y="256"/>
                </a:lnTo>
                <a:lnTo>
                  <a:pt x="208" y="256"/>
                </a:lnTo>
                <a:lnTo>
                  <a:pt x="208" y="256"/>
                </a:lnTo>
                <a:lnTo>
                  <a:pt x="208" y="258"/>
                </a:lnTo>
                <a:lnTo>
                  <a:pt x="208" y="261"/>
                </a:lnTo>
                <a:lnTo>
                  <a:pt x="210" y="261"/>
                </a:lnTo>
                <a:lnTo>
                  <a:pt x="210" y="263"/>
                </a:lnTo>
                <a:lnTo>
                  <a:pt x="215" y="270"/>
                </a:lnTo>
                <a:lnTo>
                  <a:pt x="215" y="270"/>
                </a:lnTo>
                <a:lnTo>
                  <a:pt x="218" y="270"/>
                </a:lnTo>
                <a:lnTo>
                  <a:pt x="222" y="270"/>
                </a:lnTo>
                <a:lnTo>
                  <a:pt x="225" y="270"/>
                </a:lnTo>
                <a:lnTo>
                  <a:pt x="227" y="273"/>
                </a:lnTo>
                <a:lnTo>
                  <a:pt x="237" y="268"/>
                </a:lnTo>
                <a:lnTo>
                  <a:pt x="239" y="268"/>
                </a:lnTo>
                <a:lnTo>
                  <a:pt x="239" y="270"/>
                </a:lnTo>
                <a:lnTo>
                  <a:pt x="244" y="273"/>
                </a:lnTo>
                <a:lnTo>
                  <a:pt x="248" y="273"/>
                </a:lnTo>
                <a:lnTo>
                  <a:pt x="251" y="273"/>
                </a:lnTo>
                <a:lnTo>
                  <a:pt x="251" y="275"/>
                </a:lnTo>
                <a:lnTo>
                  <a:pt x="253" y="275"/>
                </a:lnTo>
                <a:lnTo>
                  <a:pt x="253" y="275"/>
                </a:lnTo>
                <a:lnTo>
                  <a:pt x="258" y="275"/>
                </a:lnTo>
                <a:lnTo>
                  <a:pt x="265" y="277"/>
                </a:lnTo>
                <a:lnTo>
                  <a:pt x="267" y="277"/>
                </a:lnTo>
                <a:lnTo>
                  <a:pt x="270" y="275"/>
                </a:lnTo>
                <a:lnTo>
                  <a:pt x="270" y="277"/>
                </a:lnTo>
                <a:lnTo>
                  <a:pt x="270" y="277"/>
                </a:lnTo>
                <a:lnTo>
                  <a:pt x="272" y="280"/>
                </a:lnTo>
                <a:lnTo>
                  <a:pt x="274" y="285"/>
                </a:lnTo>
                <a:lnTo>
                  <a:pt x="279" y="292"/>
                </a:lnTo>
                <a:lnTo>
                  <a:pt x="282" y="294"/>
                </a:lnTo>
                <a:lnTo>
                  <a:pt x="284" y="294"/>
                </a:lnTo>
                <a:lnTo>
                  <a:pt x="296" y="292"/>
                </a:lnTo>
                <a:lnTo>
                  <a:pt x="296" y="289"/>
                </a:lnTo>
                <a:lnTo>
                  <a:pt x="296" y="287"/>
                </a:lnTo>
                <a:lnTo>
                  <a:pt x="296" y="287"/>
                </a:lnTo>
                <a:lnTo>
                  <a:pt x="293" y="287"/>
                </a:lnTo>
                <a:lnTo>
                  <a:pt x="296" y="285"/>
                </a:lnTo>
                <a:lnTo>
                  <a:pt x="303" y="282"/>
                </a:lnTo>
                <a:lnTo>
                  <a:pt x="308" y="277"/>
                </a:lnTo>
                <a:lnTo>
                  <a:pt x="310" y="273"/>
                </a:lnTo>
                <a:lnTo>
                  <a:pt x="310" y="275"/>
                </a:lnTo>
                <a:lnTo>
                  <a:pt x="308" y="277"/>
                </a:lnTo>
                <a:lnTo>
                  <a:pt x="308" y="280"/>
                </a:lnTo>
                <a:lnTo>
                  <a:pt x="305" y="285"/>
                </a:lnTo>
                <a:lnTo>
                  <a:pt x="303" y="287"/>
                </a:lnTo>
                <a:lnTo>
                  <a:pt x="301" y="285"/>
                </a:lnTo>
                <a:lnTo>
                  <a:pt x="301" y="287"/>
                </a:lnTo>
                <a:lnTo>
                  <a:pt x="301" y="289"/>
                </a:lnTo>
                <a:lnTo>
                  <a:pt x="301" y="289"/>
                </a:lnTo>
                <a:lnTo>
                  <a:pt x="298" y="289"/>
                </a:lnTo>
                <a:lnTo>
                  <a:pt x="298" y="292"/>
                </a:lnTo>
                <a:lnTo>
                  <a:pt x="298" y="292"/>
                </a:lnTo>
                <a:lnTo>
                  <a:pt x="305" y="294"/>
                </a:lnTo>
                <a:lnTo>
                  <a:pt x="308" y="294"/>
                </a:lnTo>
                <a:lnTo>
                  <a:pt x="310" y="296"/>
                </a:lnTo>
                <a:lnTo>
                  <a:pt x="310" y="296"/>
                </a:lnTo>
                <a:lnTo>
                  <a:pt x="303" y="294"/>
                </a:lnTo>
                <a:lnTo>
                  <a:pt x="301" y="294"/>
                </a:lnTo>
                <a:lnTo>
                  <a:pt x="298" y="296"/>
                </a:lnTo>
                <a:lnTo>
                  <a:pt x="303" y="296"/>
                </a:lnTo>
                <a:lnTo>
                  <a:pt x="310" y="299"/>
                </a:lnTo>
                <a:lnTo>
                  <a:pt x="315" y="299"/>
                </a:lnTo>
                <a:lnTo>
                  <a:pt x="320" y="306"/>
                </a:lnTo>
                <a:lnTo>
                  <a:pt x="320" y="306"/>
                </a:lnTo>
                <a:lnTo>
                  <a:pt x="322" y="306"/>
                </a:lnTo>
                <a:lnTo>
                  <a:pt x="322" y="303"/>
                </a:lnTo>
                <a:lnTo>
                  <a:pt x="322" y="301"/>
                </a:lnTo>
                <a:lnTo>
                  <a:pt x="324" y="299"/>
                </a:lnTo>
                <a:lnTo>
                  <a:pt x="324" y="296"/>
                </a:lnTo>
                <a:lnTo>
                  <a:pt x="322" y="296"/>
                </a:lnTo>
                <a:lnTo>
                  <a:pt x="324" y="294"/>
                </a:lnTo>
                <a:lnTo>
                  <a:pt x="327" y="294"/>
                </a:lnTo>
                <a:lnTo>
                  <a:pt x="327" y="292"/>
                </a:lnTo>
                <a:lnTo>
                  <a:pt x="329" y="294"/>
                </a:lnTo>
                <a:lnTo>
                  <a:pt x="329" y="294"/>
                </a:lnTo>
                <a:lnTo>
                  <a:pt x="329" y="292"/>
                </a:lnTo>
                <a:lnTo>
                  <a:pt x="329" y="292"/>
                </a:lnTo>
                <a:lnTo>
                  <a:pt x="331" y="292"/>
                </a:lnTo>
                <a:lnTo>
                  <a:pt x="331" y="289"/>
                </a:lnTo>
                <a:lnTo>
                  <a:pt x="329" y="287"/>
                </a:lnTo>
                <a:lnTo>
                  <a:pt x="327" y="285"/>
                </a:lnTo>
                <a:lnTo>
                  <a:pt x="324" y="285"/>
                </a:lnTo>
                <a:lnTo>
                  <a:pt x="329" y="282"/>
                </a:lnTo>
                <a:lnTo>
                  <a:pt x="329" y="285"/>
                </a:lnTo>
                <a:lnTo>
                  <a:pt x="331" y="285"/>
                </a:lnTo>
                <a:lnTo>
                  <a:pt x="334" y="282"/>
                </a:lnTo>
                <a:lnTo>
                  <a:pt x="334" y="282"/>
                </a:lnTo>
                <a:lnTo>
                  <a:pt x="334" y="285"/>
                </a:lnTo>
                <a:lnTo>
                  <a:pt x="334" y="289"/>
                </a:lnTo>
                <a:lnTo>
                  <a:pt x="336" y="289"/>
                </a:lnTo>
                <a:lnTo>
                  <a:pt x="336" y="287"/>
                </a:lnTo>
                <a:lnTo>
                  <a:pt x="338" y="287"/>
                </a:lnTo>
                <a:lnTo>
                  <a:pt x="338" y="289"/>
                </a:lnTo>
                <a:lnTo>
                  <a:pt x="338" y="292"/>
                </a:lnTo>
                <a:lnTo>
                  <a:pt x="338" y="292"/>
                </a:lnTo>
                <a:lnTo>
                  <a:pt x="338" y="294"/>
                </a:lnTo>
                <a:lnTo>
                  <a:pt x="327" y="299"/>
                </a:lnTo>
                <a:lnTo>
                  <a:pt x="324" y="306"/>
                </a:lnTo>
                <a:lnTo>
                  <a:pt x="324" y="311"/>
                </a:lnTo>
                <a:lnTo>
                  <a:pt x="324" y="311"/>
                </a:lnTo>
                <a:lnTo>
                  <a:pt x="327" y="313"/>
                </a:lnTo>
                <a:lnTo>
                  <a:pt x="329" y="313"/>
                </a:lnTo>
                <a:lnTo>
                  <a:pt x="329" y="315"/>
                </a:lnTo>
                <a:lnTo>
                  <a:pt x="331" y="318"/>
                </a:lnTo>
                <a:lnTo>
                  <a:pt x="334" y="320"/>
                </a:lnTo>
                <a:lnTo>
                  <a:pt x="336" y="325"/>
                </a:lnTo>
                <a:lnTo>
                  <a:pt x="336" y="330"/>
                </a:lnTo>
                <a:lnTo>
                  <a:pt x="336" y="334"/>
                </a:lnTo>
                <a:lnTo>
                  <a:pt x="334" y="339"/>
                </a:lnTo>
                <a:lnTo>
                  <a:pt x="334" y="341"/>
                </a:lnTo>
                <a:lnTo>
                  <a:pt x="334" y="344"/>
                </a:lnTo>
                <a:lnTo>
                  <a:pt x="336" y="351"/>
                </a:lnTo>
                <a:lnTo>
                  <a:pt x="336" y="351"/>
                </a:lnTo>
                <a:lnTo>
                  <a:pt x="338" y="348"/>
                </a:lnTo>
                <a:lnTo>
                  <a:pt x="341" y="351"/>
                </a:lnTo>
                <a:lnTo>
                  <a:pt x="343" y="351"/>
                </a:lnTo>
                <a:lnTo>
                  <a:pt x="341" y="346"/>
                </a:lnTo>
                <a:lnTo>
                  <a:pt x="336" y="339"/>
                </a:lnTo>
                <a:lnTo>
                  <a:pt x="336" y="332"/>
                </a:lnTo>
                <a:lnTo>
                  <a:pt x="338" y="325"/>
                </a:lnTo>
                <a:lnTo>
                  <a:pt x="336" y="325"/>
                </a:lnTo>
                <a:lnTo>
                  <a:pt x="336" y="322"/>
                </a:lnTo>
                <a:lnTo>
                  <a:pt x="336" y="322"/>
                </a:lnTo>
                <a:lnTo>
                  <a:pt x="336" y="320"/>
                </a:lnTo>
                <a:lnTo>
                  <a:pt x="338" y="320"/>
                </a:lnTo>
                <a:lnTo>
                  <a:pt x="341" y="322"/>
                </a:lnTo>
                <a:lnTo>
                  <a:pt x="343" y="322"/>
                </a:lnTo>
                <a:lnTo>
                  <a:pt x="341" y="325"/>
                </a:lnTo>
                <a:lnTo>
                  <a:pt x="341" y="325"/>
                </a:lnTo>
                <a:lnTo>
                  <a:pt x="343" y="325"/>
                </a:lnTo>
                <a:lnTo>
                  <a:pt x="346" y="325"/>
                </a:lnTo>
                <a:lnTo>
                  <a:pt x="350" y="322"/>
                </a:lnTo>
                <a:lnTo>
                  <a:pt x="353" y="325"/>
                </a:lnTo>
                <a:lnTo>
                  <a:pt x="353" y="325"/>
                </a:lnTo>
                <a:lnTo>
                  <a:pt x="355" y="325"/>
                </a:lnTo>
                <a:lnTo>
                  <a:pt x="355" y="320"/>
                </a:lnTo>
                <a:lnTo>
                  <a:pt x="355" y="318"/>
                </a:lnTo>
                <a:lnTo>
                  <a:pt x="355" y="318"/>
                </a:lnTo>
                <a:lnTo>
                  <a:pt x="355" y="322"/>
                </a:lnTo>
                <a:lnTo>
                  <a:pt x="357" y="325"/>
                </a:lnTo>
                <a:lnTo>
                  <a:pt x="357" y="325"/>
                </a:lnTo>
                <a:lnTo>
                  <a:pt x="360" y="325"/>
                </a:lnTo>
                <a:lnTo>
                  <a:pt x="357" y="320"/>
                </a:lnTo>
                <a:lnTo>
                  <a:pt x="360" y="322"/>
                </a:lnTo>
                <a:lnTo>
                  <a:pt x="362" y="325"/>
                </a:lnTo>
                <a:lnTo>
                  <a:pt x="365" y="327"/>
                </a:lnTo>
                <a:lnTo>
                  <a:pt x="365" y="327"/>
                </a:lnTo>
                <a:lnTo>
                  <a:pt x="367" y="330"/>
                </a:lnTo>
                <a:lnTo>
                  <a:pt x="367" y="330"/>
                </a:lnTo>
                <a:lnTo>
                  <a:pt x="367" y="330"/>
                </a:lnTo>
                <a:lnTo>
                  <a:pt x="369" y="327"/>
                </a:lnTo>
                <a:lnTo>
                  <a:pt x="369" y="327"/>
                </a:lnTo>
                <a:lnTo>
                  <a:pt x="367" y="325"/>
                </a:lnTo>
                <a:lnTo>
                  <a:pt x="365" y="322"/>
                </a:lnTo>
                <a:lnTo>
                  <a:pt x="365" y="320"/>
                </a:lnTo>
                <a:lnTo>
                  <a:pt x="362" y="318"/>
                </a:lnTo>
                <a:lnTo>
                  <a:pt x="362" y="311"/>
                </a:lnTo>
                <a:lnTo>
                  <a:pt x="362" y="308"/>
                </a:lnTo>
                <a:lnTo>
                  <a:pt x="362" y="306"/>
                </a:lnTo>
                <a:lnTo>
                  <a:pt x="362" y="303"/>
                </a:lnTo>
                <a:lnTo>
                  <a:pt x="362" y="303"/>
                </a:lnTo>
                <a:lnTo>
                  <a:pt x="365" y="308"/>
                </a:lnTo>
                <a:lnTo>
                  <a:pt x="365" y="308"/>
                </a:lnTo>
                <a:lnTo>
                  <a:pt x="367" y="311"/>
                </a:lnTo>
                <a:lnTo>
                  <a:pt x="369" y="311"/>
                </a:lnTo>
                <a:lnTo>
                  <a:pt x="367" y="313"/>
                </a:lnTo>
                <a:lnTo>
                  <a:pt x="367" y="313"/>
                </a:lnTo>
                <a:lnTo>
                  <a:pt x="367" y="315"/>
                </a:lnTo>
                <a:lnTo>
                  <a:pt x="367" y="320"/>
                </a:lnTo>
                <a:lnTo>
                  <a:pt x="369" y="320"/>
                </a:lnTo>
                <a:lnTo>
                  <a:pt x="369" y="318"/>
                </a:lnTo>
                <a:lnTo>
                  <a:pt x="369" y="318"/>
                </a:lnTo>
                <a:lnTo>
                  <a:pt x="372" y="318"/>
                </a:lnTo>
                <a:lnTo>
                  <a:pt x="372" y="320"/>
                </a:lnTo>
                <a:lnTo>
                  <a:pt x="372" y="320"/>
                </a:lnTo>
                <a:lnTo>
                  <a:pt x="372" y="320"/>
                </a:lnTo>
                <a:lnTo>
                  <a:pt x="376" y="320"/>
                </a:lnTo>
                <a:lnTo>
                  <a:pt x="379" y="318"/>
                </a:lnTo>
                <a:lnTo>
                  <a:pt x="381" y="315"/>
                </a:lnTo>
                <a:lnTo>
                  <a:pt x="384" y="313"/>
                </a:lnTo>
                <a:lnTo>
                  <a:pt x="391" y="313"/>
                </a:lnTo>
                <a:lnTo>
                  <a:pt x="395" y="311"/>
                </a:lnTo>
                <a:lnTo>
                  <a:pt x="393" y="308"/>
                </a:lnTo>
                <a:lnTo>
                  <a:pt x="398" y="311"/>
                </a:lnTo>
                <a:lnTo>
                  <a:pt x="400" y="311"/>
                </a:lnTo>
                <a:lnTo>
                  <a:pt x="402" y="315"/>
                </a:lnTo>
                <a:lnTo>
                  <a:pt x="398" y="313"/>
                </a:lnTo>
                <a:lnTo>
                  <a:pt x="395" y="313"/>
                </a:lnTo>
                <a:lnTo>
                  <a:pt x="402" y="318"/>
                </a:lnTo>
                <a:lnTo>
                  <a:pt x="405" y="320"/>
                </a:lnTo>
                <a:lnTo>
                  <a:pt x="407" y="320"/>
                </a:lnTo>
                <a:lnTo>
                  <a:pt x="407" y="318"/>
                </a:lnTo>
                <a:lnTo>
                  <a:pt x="407" y="318"/>
                </a:lnTo>
                <a:lnTo>
                  <a:pt x="405" y="315"/>
                </a:lnTo>
                <a:lnTo>
                  <a:pt x="407" y="315"/>
                </a:lnTo>
                <a:lnTo>
                  <a:pt x="410" y="313"/>
                </a:lnTo>
                <a:lnTo>
                  <a:pt x="407" y="313"/>
                </a:lnTo>
                <a:lnTo>
                  <a:pt x="407" y="311"/>
                </a:lnTo>
                <a:lnTo>
                  <a:pt x="407" y="308"/>
                </a:lnTo>
                <a:lnTo>
                  <a:pt x="410" y="313"/>
                </a:lnTo>
                <a:lnTo>
                  <a:pt x="410" y="318"/>
                </a:lnTo>
                <a:lnTo>
                  <a:pt x="402" y="327"/>
                </a:lnTo>
                <a:lnTo>
                  <a:pt x="405" y="330"/>
                </a:lnTo>
                <a:lnTo>
                  <a:pt x="400" y="332"/>
                </a:lnTo>
                <a:lnTo>
                  <a:pt x="395" y="332"/>
                </a:lnTo>
                <a:lnTo>
                  <a:pt x="393" y="332"/>
                </a:lnTo>
                <a:lnTo>
                  <a:pt x="388" y="327"/>
                </a:lnTo>
                <a:lnTo>
                  <a:pt x="388" y="332"/>
                </a:lnTo>
                <a:lnTo>
                  <a:pt x="388" y="332"/>
                </a:lnTo>
                <a:lnTo>
                  <a:pt x="386" y="332"/>
                </a:lnTo>
                <a:lnTo>
                  <a:pt x="386" y="332"/>
                </a:lnTo>
                <a:lnTo>
                  <a:pt x="384" y="332"/>
                </a:lnTo>
                <a:lnTo>
                  <a:pt x="384" y="332"/>
                </a:lnTo>
                <a:lnTo>
                  <a:pt x="384" y="332"/>
                </a:lnTo>
                <a:lnTo>
                  <a:pt x="381" y="327"/>
                </a:lnTo>
                <a:lnTo>
                  <a:pt x="376" y="327"/>
                </a:lnTo>
                <a:lnTo>
                  <a:pt x="372" y="330"/>
                </a:lnTo>
                <a:lnTo>
                  <a:pt x="376" y="332"/>
                </a:lnTo>
                <a:lnTo>
                  <a:pt x="376" y="332"/>
                </a:lnTo>
                <a:lnTo>
                  <a:pt x="376" y="332"/>
                </a:lnTo>
                <a:lnTo>
                  <a:pt x="376" y="332"/>
                </a:lnTo>
                <a:lnTo>
                  <a:pt x="379" y="334"/>
                </a:lnTo>
                <a:lnTo>
                  <a:pt x="379" y="334"/>
                </a:lnTo>
                <a:lnTo>
                  <a:pt x="381" y="334"/>
                </a:lnTo>
                <a:lnTo>
                  <a:pt x="381" y="337"/>
                </a:lnTo>
                <a:lnTo>
                  <a:pt x="384" y="341"/>
                </a:lnTo>
                <a:lnTo>
                  <a:pt x="384" y="341"/>
                </a:lnTo>
                <a:lnTo>
                  <a:pt x="386" y="344"/>
                </a:lnTo>
                <a:lnTo>
                  <a:pt x="388" y="344"/>
                </a:lnTo>
                <a:lnTo>
                  <a:pt x="391" y="346"/>
                </a:lnTo>
                <a:lnTo>
                  <a:pt x="393" y="344"/>
                </a:lnTo>
                <a:lnTo>
                  <a:pt x="402" y="341"/>
                </a:lnTo>
                <a:lnTo>
                  <a:pt x="405" y="341"/>
                </a:lnTo>
                <a:lnTo>
                  <a:pt x="412" y="344"/>
                </a:lnTo>
                <a:lnTo>
                  <a:pt x="414" y="341"/>
                </a:lnTo>
                <a:lnTo>
                  <a:pt x="414" y="337"/>
                </a:lnTo>
                <a:lnTo>
                  <a:pt x="414" y="337"/>
                </a:lnTo>
                <a:lnTo>
                  <a:pt x="417" y="339"/>
                </a:lnTo>
                <a:lnTo>
                  <a:pt x="421" y="339"/>
                </a:lnTo>
                <a:lnTo>
                  <a:pt x="421" y="337"/>
                </a:lnTo>
                <a:lnTo>
                  <a:pt x="421" y="334"/>
                </a:lnTo>
                <a:lnTo>
                  <a:pt x="419" y="334"/>
                </a:lnTo>
                <a:lnTo>
                  <a:pt x="419" y="334"/>
                </a:lnTo>
                <a:lnTo>
                  <a:pt x="421" y="334"/>
                </a:lnTo>
                <a:lnTo>
                  <a:pt x="424" y="334"/>
                </a:lnTo>
                <a:lnTo>
                  <a:pt x="426" y="334"/>
                </a:lnTo>
                <a:lnTo>
                  <a:pt x="429" y="332"/>
                </a:lnTo>
                <a:lnTo>
                  <a:pt x="426" y="334"/>
                </a:lnTo>
                <a:lnTo>
                  <a:pt x="424" y="337"/>
                </a:lnTo>
                <a:lnTo>
                  <a:pt x="421" y="339"/>
                </a:lnTo>
                <a:lnTo>
                  <a:pt x="419" y="339"/>
                </a:lnTo>
                <a:lnTo>
                  <a:pt x="421" y="341"/>
                </a:lnTo>
                <a:lnTo>
                  <a:pt x="421" y="341"/>
                </a:lnTo>
                <a:lnTo>
                  <a:pt x="424" y="339"/>
                </a:lnTo>
                <a:lnTo>
                  <a:pt x="424" y="339"/>
                </a:lnTo>
                <a:lnTo>
                  <a:pt x="431" y="339"/>
                </a:lnTo>
                <a:lnTo>
                  <a:pt x="436" y="337"/>
                </a:lnTo>
                <a:lnTo>
                  <a:pt x="438" y="337"/>
                </a:lnTo>
                <a:lnTo>
                  <a:pt x="440" y="339"/>
                </a:lnTo>
                <a:lnTo>
                  <a:pt x="455" y="344"/>
                </a:lnTo>
                <a:lnTo>
                  <a:pt x="457" y="344"/>
                </a:lnTo>
                <a:lnTo>
                  <a:pt x="462" y="341"/>
                </a:lnTo>
                <a:lnTo>
                  <a:pt x="464" y="344"/>
                </a:lnTo>
                <a:lnTo>
                  <a:pt x="459" y="344"/>
                </a:lnTo>
                <a:lnTo>
                  <a:pt x="455" y="344"/>
                </a:lnTo>
                <a:lnTo>
                  <a:pt x="445" y="346"/>
                </a:lnTo>
                <a:lnTo>
                  <a:pt x="443" y="346"/>
                </a:lnTo>
                <a:lnTo>
                  <a:pt x="445" y="351"/>
                </a:lnTo>
                <a:lnTo>
                  <a:pt x="443" y="356"/>
                </a:lnTo>
                <a:lnTo>
                  <a:pt x="445" y="356"/>
                </a:lnTo>
                <a:lnTo>
                  <a:pt x="447" y="356"/>
                </a:lnTo>
                <a:lnTo>
                  <a:pt x="447" y="356"/>
                </a:lnTo>
                <a:lnTo>
                  <a:pt x="450" y="353"/>
                </a:lnTo>
                <a:lnTo>
                  <a:pt x="450" y="353"/>
                </a:lnTo>
                <a:lnTo>
                  <a:pt x="452" y="353"/>
                </a:lnTo>
                <a:lnTo>
                  <a:pt x="455" y="353"/>
                </a:lnTo>
                <a:lnTo>
                  <a:pt x="455" y="356"/>
                </a:lnTo>
                <a:lnTo>
                  <a:pt x="457" y="356"/>
                </a:lnTo>
                <a:lnTo>
                  <a:pt x="459" y="356"/>
                </a:lnTo>
                <a:lnTo>
                  <a:pt x="462" y="356"/>
                </a:lnTo>
                <a:lnTo>
                  <a:pt x="464" y="356"/>
                </a:lnTo>
                <a:lnTo>
                  <a:pt x="466" y="356"/>
                </a:lnTo>
                <a:lnTo>
                  <a:pt x="466" y="356"/>
                </a:lnTo>
                <a:lnTo>
                  <a:pt x="469" y="353"/>
                </a:lnTo>
                <a:lnTo>
                  <a:pt x="471" y="351"/>
                </a:lnTo>
                <a:lnTo>
                  <a:pt x="474" y="348"/>
                </a:lnTo>
                <a:lnTo>
                  <a:pt x="474" y="346"/>
                </a:lnTo>
                <a:lnTo>
                  <a:pt x="474" y="344"/>
                </a:lnTo>
                <a:lnTo>
                  <a:pt x="474" y="344"/>
                </a:lnTo>
                <a:lnTo>
                  <a:pt x="476" y="344"/>
                </a:lnTo>
                <a:lnTo>
                  <a:pt x="476" y="344"/>
                </a:lnTo>
                <a:lnTo>
                  <a:pt x="478" y="344"/>
                </a:lnTo>
                <a:lnTo>
                  <a:pt x="478" y="344"/>
                </a:lnTo>
                <a:lnTo>
                  <a:pt x="481" y="344"/>
                </a:lnTo>
                <a:lnTo>
                  <a:pt x="481" y="344"/>
                </a:lnTo>
                <a:lnTo>
                  <a:pt x="481" y="344"/>
                </a:lnTo>
                <a:lnTo>
                  <a:pt x="481" y="346"/>
                </a:lnTo>
                <a:lnTo>
                  <a:pt x="483" y="346"/>
                </a:lnTo>
                <a:lnTo>
                  <a:pt x="485" y="346"/>
                </a:lnTo>
                <a:lnTo>
                  <a:pt x="488" y="344"/>
                </a:lnTo>
                <a:lnTo>
                  <a:pt x="490" y="344"/>
                </a:lnTo>
                <a:lnTo>
                  <a:pt x="490" y="344"/>
                </a:lnTo>
                <a:lnTo>
                  <a:pt x="493" y="344"/>
                </a:lnTo>
                <a:lnTo>
                  <a:pt x="493" y="344"/>
                </a:lnTo>
                <a:lnTo>
                  <a:pt x="493" y="346"/>
                </a:lnTo>
                <a:lnTo>
                  <a:pt x="493" y="346"/>
                </a:lnTo>
                <a:lnTo>
                  <a:pt x="493" y="348"/>
                </a:lnTo>
                <a:lnTo>
                  <a:pt x="493" y="348"/>
                </a:lnTo>
                <a:lnTo>
                  <a:pt x="493" y="348"/>
                </a:lnTo>
                <a:lnTo>
                  <a:pt x="495" y="348"/>
                </a:lnTo>
                <a:lnTo>
                  <a:pt x="495" y="348"/>
                </a:lnTo>
                <a:lnTo>
                  <a:pt x="497" y="346"/>
                </a:lnTo>
                <a:lnTo>
                  <a:pt x="497" y="344"/>
                </a:lnTo>
                <a:lnTo>
                  <a:pt x="500" y="341"/>
                </a:lnTo>
                <a:lnTo>
                  <a:pt x="502" y="339"/>
                </a:lnTo>
                <a:lnTo>
                  <a:pt x="502" y="339"/>
                </a:lnTo>
                <a:lnTo>
                  <a:pt x="504" y="337"/>
                </a:lnTo>
                <a:lnTo>
                  <a:pt x="507" y="334"/>
                </a:lnTo>
                <a:lnTo>
                  <a:pt x="509" y="322"/>
                </a:lnTo>
                <a:lnTo>
                  <a:pt x="509" y="320"/>
                </a:lnTo>
                <a:lnTo>
                  <a:pt x="509" y="320"/>
                </a:lnTo>
                <a:lnTo>
                  <a:pt x="511" y="318"/>
                </a:lnTo>
                <a:lnTo>
                  <a:pt x="509" y="318"/>
                </a:lnTo>
                <a:lnTo>
                  <a:pt x="511" y="315"/>
                </a:lnTo>
                <a:lnTo>
                  <a:pt x="511" y="315"/>
                </a:lnTo>
                <a:lnTo>
                  <a:pt x="511" y="313"/>
                </a:lnTo>
                <a:lnTo>
                  <a:pt x="511" y="313"/>
                </a:lnTo>
                <a:lnTo>
                  <a:pt x="509" y="311"/>
                </a:lnTo>
                <a:lnTo>
                  <a:pt x="511" y="308"/>
                </a:lnTo>
                <a:lnTo>
                  <a:pt x="516" y="306"/>
                </a:lnTo>
                <a:lnTo>
                  <a:pt x="519" y="303"/>
                </a:lnTo>
                <a:lnTo>
                  <a:pt x="519" y="301"/>
                </a:lnTo>
                <a:lnTo>
                  <a:pt x="521" y="301"/>
                </a:lnTo>
                <a:lnTo>
                  <a:pt x="526" y="301"/>
                </a:lnTo>
                <a:lnTo>
                  <a:pt x="533" y="301"/>
                </a:lnTo>
                <a:lnTo>
                  <a:pt x="535" y="299"/>
                </a:lnTo>
                <a:lnTo>
                  <a:pt x="547" y="294"/>
                </a:lnTo>
                <a:lnTo>
                  <a:pt x="552" y="296"/>
                </a:lnTo>
                <a:lnTo>
                  <a:pt x="557" y="296"/>
                </a:lnTo>
                <a:lnTo>
                  <a:pt x="557" y="296"/>
                </a:lnTo>
                <a:lnTo>
                  <a:pt x="578" y="292"/>
                </a:lnTo>
                <a:lnTo>
                  <a:pt x="583" y="287"/>
                </a:lnTo>
                <a:lnTo>
                  <a:pt x="585" y="285"/>
                </a:lnTo>
                <a:lnTo>
                  <a:pt x="585" y="285"/>
                </a:lnTo>
                <a:lnTo>
                  <a:pt x="587" y="282"/>
                </a:lnTo>
                <a:lnTo>
                  <a:pt x="587" y="280"/>
                </a:lnTo>
                <a:lnTo>
                  <a:pt x="590" y="280"/>
                </a:lnTo>
                <a:lnTo>
                  <a:pt x="592" y="277"/>
                </a:lnTo>
                <a:lnTo>
                  <a:pt x="611" y="268"/>
                </a:lnTo>
                <a:lnTo>
                  <a:pt x="613" y="266"/>
                </a:lnTo>
                <a:lnTo>
                  <a:pt x="616" y="266"/>
                </a:lnTo>
                <a:lnTo>
                  <a:pt x="621" y="263"/>
                </a:lnTo>
                <a:lnTo>
                  <a:pt x="623" y="266"/>
                </a:lnTo>
                <a:lnTo>
                  <a:pt x="625" y="266"/>
                </a:lnTo>
                <a:lnTo>
                  <a:pt x="628" y="266"/>
                </a:lnTo>
                <a:lnTo>
                  <a:pt x="628" y="268"/>
                </a:lnTo>
                <a:lnTo>
                  <a:pt x="630" y="270"/>
                </a:lnTo>
                <a:lnTo>
                  <a:pt x="632" y="270"/>
                </a:lnTo>
                <a:lnTo>
                  <a:pt x="632" y="273"/>
                </a:lnTo>
                <a:lnTo>
                  <a:pt x="651" y="275"/>
                </a:lnTo>
                <a:lnTo>
                  <a:pt x="651" y="268"/>
                </a:lnTo>
                <a:lnTo>
                  <a:pt x="654" y="266"/>
                </a:lnTo>
                <a:lnTo>
                  <a:pt x="654" y="266"/>
                </a:lnTo>
                <a:lnTo>
                  <a:pt x="654" y="263"/>
                </a:lnTo>
                <a:lnTo>
                  <a:pt x="656" y="256"/>
                </a:lnTo>
                <a:lnTo>
                  <a:pt x="656" y="254"/>
                </a:lnTo>
                <a:lnTo>
                  <a:pt x="658" y="249"/>
                </a:lnTo>
                <a:lnTo>
                  <a:pt x="661" y="247"/>
                </a:lnTo>
                <a:lnTo>
                  <a:pt x="661" y="237"/>
                </a:lnTo>
                <a:lnTo>
                  <a:pt x="663" y="232"/>
                </a:lnTo>
                <a:lnTo>
                  <a:pt x="663" y="232"/>
                </a:lnTo>
                <a:lnTo>
                  <a:pt x="663" y="230"/>
                </a:lnTo>
                <a:lnTo>
                  <a:pt x="666" y="228"/>
                </a:lnTo>
                <a:lnTo>
                  <a:pt x="668" y="225"/>
                </a:lnTo>
                <a:lnTo>
                  <a:pt x="670" y="225"/>
                </a:lnTo>
                <a:lnTo>
                  <a:pt x="670" y="223"/>
                </a:lnTo>
                <a:lnTo>
                  <a:pt x="673" y="223"/>
                </a:lnTo>
                <a:lnTo>
                  <a:pt x="680" y="223"/>
                </a:lnTo>
                <a:lnTo>
                  <a:pt x="682" y="223"/>
                </a:lnTo>
                <a:lnTo>
                  <a:pt x="682" y="223"/>
                </a:lnTo>
                <a:lnTo>
                  <a:pt x="685" y="221"/>
                </a:lnTo>
                <a:lnTo>
                  <a:pt x="685" y="221"/>
                </a:lnTo>
                <a:lnTo>
                  <a:pt x="685" y="221"/>
                </a:lnTo>
                <a:lnTo>
                  <a:pt x="685" y="218"/>
                </a:lnTo>
                <a:lnTo>
                  <a:pt x="685" y="216"/>
                </a:lnTo>
                <a:lnTo>
                  <a:pt x="685" y="213"/>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75" name="Google Shape;4502;p187">
            <a:extLst>
              <a:ext uri="{FF2B5EF4-FFF2-40B4-BE49-F238E27FC236}">
                <a16:creationId xmlns:a16="http://schemas.microsoft.com/office/drawing/2014/main" id="{1F320D53-F6EA-7B7C-4831-7CA97BC95496}"/>
              </a:ext>
            </a:extLst>
          </p:cNvPr>
          <p:cNvSpPr/>
          <p:nvPr/>
        </p:nvSpPr>
        <p:spPr>
          <a:xfrm>
            <a:off x="8783317" y="3675217"/>
            <a:ext cx="778185" cy="997229"/>
          </a:xfrm>
          <a:custGeom>
            <a:avLst/>
            <a:gdLst/>
            <a:ahLst/>
            <a:cxnLst/>
            <a:rect l="l" t="t" r="r" b="b"/>
            <a:pathLst>
              <a:path w="405" h="519" extrusionOk="0">
                <a:moveTo>
                  <a:pt x="163" y="2"/>
                </a:moveTo>
                <a:lnTo>
                  <a:pt x="163" y="4"/>
                </a:lnTo>
                <a:lnTo>
                  <a:pt x="163" y="4"/>
                </a:lnTo>
                <a:lnTo>
                  <a:pt x="163" y="7"/>
                </a:lnTo>
                <a:lnTo>
                  <a:pt x="163" y="7"/>
                </a:lnTo>
                <a:lnTo>
                  <a:pt x="163" y="9"/>
                </a:lnTo>
                <a:lnTo>
                  <a:pt x="165" y="12"/>
                </a:lnTo>
                <a:lnTo>
                  <a:pt x="170" y="14"/>
                </a:lnTo>
                <a:lnTo>
                  <a:pt x="173" y="16"/>
                </a:lnTo>
                <a:lnTo>
                  <a:pt x="175" y="16"/>
                </a:lnTo>
                <a:lnTo>
                  <a:pt x="175" y="16"/>
                </a:lnTo>
                <a:lnTo>
                  <a:pt x="175" y="16"/>
                </a:lnTo>
                <a:lnTo>
                  <a:pt x="177" y="16"/>
                </a:lnTo>
                <a:lnTo>
                  <a:pt x="180" y="16"/>
                </a:lnTo>
                <a:lnTo>
                  <a:pt x="182" y="19"/>
                </a:lnTo>
                <a:lnTo>
                  <a:pt x="184" y="19"/>
                </a:lnTo>
                <a:lnTo>
                  <a:pt x="189" y="23"/>
                </a:lnTo>
                <a:lnTo>
                  <a:pt x="189" y="26"/>
                </a:lnTo>
                <a:lnTo>
                  <a:pt x="192" y="26"/>
                </a:lnTo>
                <a:lnTo>
                  <a:pt x="194" y="26"/>
                </a:lnTo>
                <a:lnTo>
                  <a:pt x="201" y="23"/>
                </a:lnTo>
                <a:lnTo>
                  <a:pt x="203" y="23"/>
                </a:lnTo>
                <a:lnTo>
                  <a:pt x="206" y="23"/>
                </a:lnTo>
                <a:lnTo>
                  <a:pt x="210" y="23"/>
                </a:lnTo>
                <a:lnTo>
                  <a:pt x="213" y="26"/>
                </a:lnTo>
                <a:lnTo>
                  <a:pt x="215" y="28"/>
                </a:lnTo>
                <a:lnTo>
                  <a:pt x="218" y="28"/>
                </a:lnTo>
                <a:lnTo>
                  <a:pt x="220" y="26"/>
                </a:lnTo>
                <a:lnTo>
                  <a:pt x="222" y="26"/>
                </a:lnTo>
                <a:lnTo>
                  <a:pt x="222" y="23"/>
                </a:lnTo>
                <a:lnTo>
                  <a:pt x="225" y="21"/>
                </a:lnTo>
                <a:lnTo>
                  <a:pt x="227" y="21"/>
                </a:lnTo>
                <a:lnTo>
                  <a:pt x="229" y="21"/>
                </a:lnTo>
                <a:lnTo>
                  <a:pt x="232" y="23"/>
                </a:lnTo>
                <a:lnTo>
                  <a:pt x="232" y="26"/>
                </a:lnTo>
                <a:lnTo>
                  <a:pt x="234" y="28"/>
                </a:lnTo>
                <a:lnTo>
                  <a:pt x="234" y="31"/>
                </a:lnTo>
                <a:lnTo>
                  <a:pt x="234" y="31"/>
                </a:lnTo>
                <a:lnTo>
                  <a:pt x="234" y="33"/>
                </a:lnTo>
                <a:lnTo>
                  <a:pt x="234" y="35"/>
                </a:lnTo>
                <a:lnTo>
                  <a:pt x="234" y="35"/>
                </a:lnTo>
                <a:lnTo>
                  <a:pt x="237" y="35"/>
                </a:lnTo>
                <a:lnTo>
                  <a:pt x="239" y="35"/>
                </a:lnTo>
                <a:lnTo>
                  <a:pt x="241" y="35"/>
                </a:lnTo>
                <a:lnTo>
                  <a:pt x="248" y="31"/>
                </a:lnTo>
                <a:lnTo>
                  <a:pt x="251" y="28"/>
                </a:lnTo>
                <a:lnTo>
                  <a:pt x="251" y="28"/>
                </a:lnTo>
                <a:lnTo>
                  <a:pt x="253" y="26"/>
                </a:lnTo>
                <a:lnTo>
                  <a:pt x="253" y="23"/>
                </a:lnTo>
                <a:lnTo>
                  <a:pt x="253" y="21"/>
                </a:lnTo>
                <a:lnTo>
                  <a:pt x="256" y="21"/>
                </a:lnTo>
                <a:lnTo>
                  <a:pt x="256" y="19"/>
                </a:lnTo>
                <a:lnTo>
                  <a:pt x="258" y="19"/>
                </a:lnTo>
                <a:lnTo>
                  <a:pt x="258" y="16"/>
                </a:lnTo>
                <a:lnTo>
                  <a:pt x="258" y="14"/>
                </a:lnTo>
                <a:lnTo>
                  <a:pt x="258" y="14"/>
                </a:lnTo>
                <a:lnTo>
                  <a:pt x="263" y="14"/>
                </a:lnTo>
                <a:lnTo>
                  <a:pt x="267" y="21"/>
                </a:lnTo>
                <a:lnTo>
                  <a:pt x="267" y="23"/>
                </a:lnTo>
                <a:lnTo>
                  <a:pt x="267" y="26"/>
                </a:lnTo>
                <a:lnTo>
                  <a:pt x="267" y="28"/>
                </a:lnTo>
                <a:lnTo>
                  <a:pt x="270" y="28"/>
                </a:lnTo>
                <a:lnTo>
                  <a:pt x="270" y="31"/>
                </a:lnTo>
                <a:lnTo>
                  <a:pt x="272" y="33"/>
                </a:lnTo>
                <a:lnTo>
                  <a:pt x="272" y="33"/>
                </a:lnTo>
                <a:lnTo>
                  <a:pt x="274" y="33"/>
                </a:lnTo>
                <a:lnTo>
                  <a:pt x="274" y="33"/>
                </a:lnTo>
                <a:lnTo>
                  <a:pt x="274" y="35"/>
                </a:lnTo>
                <a:lnTo>
                  <a:pt x="277" y="38"/>
                </a:lnTo>
                <a:lnTo>
                  <a:pt x="279" y="42"/>
                </a:lnTo>
                <a:lnTo>
                  <a:pt x="282" y="42"/>
                </a:lnTo>
                <a:lnTo>
                  <a:pt x="282" y="45"/>
                </a:lnTo>
                <a:lnTo>
                  <a:pt x="282" y="45"/>
                </a:lnTo>
                <a:lnTo>
                  <a:pt x="282" y="49"/>
                </a:lnTo>
                <a:lnTo>
                  <a:pt x="282" y="57"/>
                </a:lnTo>
                <a:lnTo>
                  <a:pt x="282" y="57"/>
                </a:lnTo>
                <a:lnTo>
                  <a:pt x="282" y="59"/>
                </a:lnTo>
                <a:lnTo>
                  <a:pt x="282" y="59"/>
                </a:lnTo>
                <a:lnTo>
                  <a:pt x="282" y="61"/>
                </a:lnTo>
                <a:lnTo>
                  <a:pt x="284" y="61"/>
                </a:lnTo>
                <a:lnTo>
                  <a:pt x="286" y="61"/>
                </a:lnTo>
                <a:lnTo>
                  <a:pt x="286" y="61"/>
                </a:lnTo>
                <a:lnTo>
                  <a:pt x="289" y="64"/>
                </a:lnTo>
                <a:lnTo>
                  <a:pt x="289" y="64"/>
                </a:lnTo>
                <a:lnTo>
                  <a:pt x="291" y="64"/>
                </a:lnTo>
                <a:lnTo>
                  <a:pt x="291" y="66"/>
                </a:lnTo>
                <a:lnTo>
                  <a:pt x="291" y="66"/>
                </a:lnTo>
                <a:lnTo>
                  <a:pt x="291" y="66"/>
                </a:lnTo>
                <a:lnTo>
                  <a:pt x="293" y="66"/>
                </a:lnTo>
                <a:lnTo>
                  <a:pt x="293" y="66"/>
                </a:lnTo>
                <a:lnTo>
                  <a:pt x="296" y="66"/>
                </a:lnTo>
                <a:lnTo>
                  <a:pt x="296" y="66"/>
                </a:lnTo>
                <a:lnTo>
                  <a:pt x="298" y="66"/>
                </a:lnTo>
                <a:lnTo>
                  <a:pt x="298" y="68"/>
                </a:lnTo>
                <a:lnTo>
                  <a:pt x="301" y="71"/>
                </a:lnTo>
                <a:lnTo>
                  <a:pt x="303" y="71"/>
                </a:lnTo>
                <a:lnTo>
                  <a:pt x="303" y="71"/>
                </a:lnTo>
                <a:lnTo>
                  <a:pt x="303" y="73"/>
                </a:lnTo>
                <a:lnTo>
                  <a:pt x="303" y="73"/>
                </a:lnTo>
                <a:lnTo>
                  <a:pt x="305" y="73"/>
                </a:lnTo>
                <a:lnTo>
                  <a:pt x="310" y="76"/>
                </a:lnTo>
                <a:lnTo>
                  <a:pt x="315" y="76"/>
                </a:lnTo>
                <a:lnTo>
                  <a:pt x="317" y="76"/>
                </a:lnTo>
                <a:lnTo>
                  <a:pt x="317" y="78"/>
                </a:lnTo>
                <a:lnTo>
                  <a:pt x="320" y="80"/>
                </a:lnTo>
                <a:lnTo>
                  <a:pt x="322" y="80"/>
                </a:lnTo>
                <a:lnTo>
                  <a:pt x="322" y="80"/>
                </a:lnTo>
                <a:lnTo>
                  <a:pt x="322" y="80"/>
                </a:lnTo>
                <a:lnTo>
                  <a:pt x="322" y="83"/>
                </a:lnTo>
                <a:lnTo>
                  <a:pt x="322" y="85"/>
                </a:lnTo>
                <a:lnTo>
                  <a:pt x="322" y="85"/>
                </a:lnTo>
                <a:lnTo>
                  <a:pt x="322" y="87"/>
                </a:lnTo>
                <a:lnTo>
                  <a:pt x="322" y="87"/>
                </a:lnTo>
                <a:lnTo>
                  <a:pt x="324" y="90"/>
                </a:lnTo>
                <a:lnTo>
                  <a:pt x="324" y="90"/>
                </a:lnTo>
                <a:lnTo>
                  <a:pt x="324" y="90"/>
                </a:lnTo>
                <a:lnTo>
                  <a:pt x="322" y="97"/>
                </a:lnTo>
                <a:lnTo>
                  <a:pt x="322" y="99"/>
                </a:lnTo>
                <a:lnTo>
                  <a:pt x="322" y="99"/>
                </a:lnTo>
                <a:lnTo>
                  <a:pt x="322" y="102"/>
                </a:lnTo>
                <a:lnTo>
                  <a:pt x="322" y="102"/>
                </a:lnTo>
                <a:lnTo>
                  <a:pt x="322" y="102"/>
                </a:lnTo>
                <a:lnTo>
                  <a:pt x="322" y="104"/>
                </a:lnTo>
                <a:lnTo>
                  <a:pt x="322" y="104"/>
                </a:lnTo>
                <a:lnTo>
                  <a:pt x="322" y="106"/>
                </a:lnTo>
                <a:lnTo>
                  <a:pt x="322" y="106"/>
                </a:lnTo>
                <a:lnTo>
                  <a:pt x="322" y="109"/>
                </a:lnTo>
                <a:lnTo>
                  <a:pt x="324" y="109"/>
                </a:lnTo>
                <a:lnTo>
                  <a:pt x="324" y="109"/>
                </a:lnTo>
                <a:lnTo>
                  <a:pt x="324" y="111"/>
                </a:lnTo>
                <a:lnTo>
                  <a:pt x="324" y="111"/>
                </a:lnTo>
                <a:lnTo>
                  <a:pt x="324" y="111"/>
                </a:lnTo>
                <a:lnTo>
                  <a:pt x="324" y="111"/>
                </a:lnTo>
                <a:lnTo>
                  <a:pt x="324" y="113"/>
                </a:lnTo>
                <a:lnTo>
                  <a:pt x="324" y="113"/>
                </a:lnTo>
                <a:lnTo>
                  <a:pt x="324" y="113"/>
                </a:lnTo>
                <a:lnTo>
                  <a:pt x="324" y="116"/>
                </a:lnTo>
                <a:lnTo>
                  <a:pt x="322" y="118"/>
                </a:lnTo>
                <a:lnTo>
                  <a:pt x="305" y="125"/>
                </a:lnTo>
                <a:lnTo>
                  <a:pt x="296" y="130"/>
                </a:lnTo>
                <a:lnTo>
                  <a:pt x="293" y="130"/>
                </a:lnTo>
                <a:lnTo>
                  <a:pt x="293" y="132"/>
                </a:lnTo>
                <a:lnTo>
                  <a:pt x="291" y="132"/>
                </a:lnTo>
                <a:lnTo>
                  <a:pt x="291" y="132"/>
                </a:lnTo>
                <a:lnTo>
                  <a:pt x="291" y="135"/>
                </a:lnTo>
                <a:lnTo>
                  <a:pt x="289" y="135"/>
                </a:lnTo>
                <a:lnTo>
                  <a:pt x="286" y="137"/>
                </a:lnTo>
                <a:lnTo>
                  <a:pt x="286" y="137"/>
                </a:lnTo>
                <a:lnTo>
                  <a:pt x="286" y="140"/>
                </a:lnTo>
                <a:lnTo>
                  <a:pt x="286" y="140"/>
                </a:lnTo>
                <a:lnTo>
                  <a:pt x="286" y="142"/>
                </a:lnTo>
                <a:lnTo>
                  <a:pt x="289" y="142"/>
                </a:lnTo>
                <a:lnTo>
                  <a:pt x="289" y="142"/>
                </a:lnTo>
                <a:lnTo>
                  <a:pt x="289" y="144"/>
                </a:lnTo>
                <a:lnTo>
                  <a:pt x="289" y="147"/>
                </a:lnTo>
                <a:lnTo>
                  <a:pt x="289" y="149"/>
                </a:lnTo>
                <a:lnTo>
                  <a:pt x="291" y="151"/>
                </a:lnTo>
                <a:lnTo>
                  <a:pt x="291" y="154"/>
                </a:lnTo>
                <a:lnTo>
                  <a:pt x="291" y="156"/>
                </a:lnTo>
                <a:lnTo>
                  <a:pt x="289" y="161"/>
                </a:lnTo>
                <a:lnTo>
                  <a:pt x="289" y="163"/>
                </a:lnTo>
                <a:lnTo>
                  <a:pt x="291" y="166"/>
                </a:lnTo>
                <a:lnTo>
                  <a:pt x="291" y="173"/>
                </a:lnTo>
                <a:lnTo>
                  <a:pt x="293" y="177"/>
                </a:lnTo>
                <a:lnTo>
                  <a:pt x="293" y="185"/>
                </a:lnTo>
                <a:lnTo>
                  <a:pt x="293" y="185"/>
                </a:lnTo>
                <a:lnTo>
                  <a:pt x="293" y="187"/>
                </a:lnTo>
                <a:lnTo>
                  <a:pt x="293" y="189"/>
                </a:lnTo>
                <a:lnTo>
                  <a:pt x="293" y="192"/>
                </a:lnTo>
                <a:lnTo>
                  <a:pt x="293" y="192"/>
                </a:lnTo>
                <a:lnTo>
                  <a:pt x="293" y="194"/>
                </a:lnTo>
                <a:lnTo>
                  <a:pt x="291" y="196"/>
                </a:lnTo>
                <a:lnTo>
                  <a:pt x="289" y="196"/>
                </a:lnTo>
                <a:lnTo>
                  <a:pt x="277" y="199"/>
                </a:lnTo>
                <a:lnTo>
                  <a:pt x="272" y="204"/>
                </a:lnTo>
                <a:lnTo>
                  <a:pt x="270" y="206"/>
                </a:lnTo>
                <a:lnTo>
                  <a:pt x="270" y="206"/>
                </a:lnTo>
                <a:lnTo>
                  <a:pt x="272" y="208"/>
                </a:lnTo>
                <a:lnTo>
                  <a:pt x="272" y="211"/>
                </a:lnTo>
                <a:lnTo>
                  <a:pt x="277" y="213"/>
                </a:lnTo>
                <a:lnTo>
                  <a:pt x="279" y="215"/>
                </a:lnTo>
                <a:lnTo>
                  <a:pt x="279" y="218"/>
                </a:lnTo>
                <a:lnTo>
                  <a:pt x="279" y="218"/>
                </a:lnTo>
                <a:lnTo>
                  <a:pt x="279" y="220"/>
                </a:lnTo>
                <a:lnTo>
                  <a:pt x="279" y="222"/>
                </a:lnTo>
                <a:lnTo>
                  <a:pt x="277" y="227"/>
                </a:lnTo>
                <a:lnTo>
                  <a:pt x="277" y="227"/>
                </a:lnTo>
                <a:lnTo>
                  <a:pt x="277" y="230"/>
                </a:lnTo>
                <a:lnTo>
                  <a:pt x="277" y="230"/>
                </a:lnTo>
                <a:lnTo>
                  <a:pt x="277" y="232"/>
                </a:lnTo>
                <a:lnTo>
                  <a:pt x="277" y="232"/>
                </a:lnTo>
                <a:lnTo>
                  <a:pt x="277" y="234"/>
                </a:lnTo>
                <a:lnTo>
                  <a:pt x="277" y="237"/>
                </a:lnTo>
                <a:lnTo>
                  <a:pt x="274" y="241"/>
                </a:lnTo>
                <a:lnTo>
                  <a:pt x="274" y="241"/>
                </a:lnTo>
                <a:lnTo>
                  <a:pt x="274" y="244"/>
                </a:lnTo>
                <a:lnTo>
                  <a:pt x="277" y="246"/>
                </a:lnTo>
                <a:lnTo>
                  <a:pt x="279" y="251"/>
                </a:lnTo>
                <a:lnTo>
                  <a:pt x="279" y="253"/>
                </a:lnTo>
                <a:lnTo>
                  <a:pt x="282" y="253"/>
                </a:lnTo>
                <a:lnTo>
                  <a:pt x="282" y="253"/>
                </a:lnTo>
                <a:lnTo>
                  <a:pt x="284" y="256"/>
                </a:lnTo>
                <a:lnTo>
                  <a:pt x="289" y="270"/>
                </a:lnTo>
                <a:lnTo>
                  <a:pt x="291" y="275"/>
                </a:lnTo>
                <a:lnTo>
                  <a:pt x="293" y="277"/>
                </a:lnTo>
                <a:lnTo>
                  <a:pt x="312" y="294"/>
                </a:lnTo>
                <a:lnTo>
                  <a:pt x="312" y="296"/>
                </a:lnTo>
                <a:lnTo>
                  <a:pt x="315" y="298"/>
                </a:lnTo>
                <a:lnTo>
                  <a:pt x="317" y="310"/>
                </a:lnTo>
                <a:lnTo>
                  <a:pt x="320" y="312"/>
                </a:lnTo>
                <a:lnTo>
                  <a:pt x="320" y="315"/>
                </a:lnTo>
                <a:lnTo>
                  <a:pt x="320" y="317"/>
                </a:lnTo>
                <a:lnTo>
                  <a:pt x="320" y="320"/>
                </a:lnTo>
                <a:lnTo>
                  <a:pt x="317" y="324"/>
                </a:lnTo>
                <a:lnTo>
                  <a:pt x="315" y="327"/>
                </a:lnTo>
                <a:lnTo>
                  <a:pt x="312" y="329"/>
                </a:lnTo>
                <a:lnTo>
                  <a:pt x="310" y="334"/>
                </a:lnTo>
                <a:lnTo>
                  <a:pt x="308" y="336"/>
                </a:lnTo>
                <a:lnTo>
                  <a:pt x="305" y="346"/>
                </a:lnTo>
                <a:lnTo>
                  <a:pt x="308" y="348"/>
                </a:lnTo>
                <a:lnTo>
                  <a:pt x="308" y="348"/>
                </a:lnTo>
                <a:lnTo>
                  <a:pt x="308" y="348"/>
                </a:lnTo>
                <a:lnTo>
                  <a:pt x="310" y="348"/>
                </a:lnTo>
                <a:lnTo>
                  <a:pt x="312" y="346"/>
                </a:lnTo>
                <a:lnTo>
                  <a:pt x="312" y="346"/>
                </a:lnTo>
                <a:lnTo>
                  <a:pt x="317" y="343"/>
                </a:lnTo>
                <a:lnTo>
                  <a:pt x="320" y="343"/>
                </a:lnTo>
                <a:lnTo>
                  <a:pt x="320" y="343"/>
                </a:lnTo>
                <a:lnTo>
                  <a:pt x="322" y="346"/>
                </a:lnTo>
                <a:lnTo>
                  <a:pt x="322" y="346"/>
                </a:lnTo>
                <a:lnTo>
                  <a:pt x="324" y="348"/>
                </a:lnTo>
                <a:lnTo>
                  <a:pt x="324" y="348"/>
                </a:lnTo>
                <a:lnTo>
                  <a:pt x="327" y="348"/>
                </a:lnTo>
                <a:lnTo>
                  <a:pt x="327" y="348"/>
                </a:lnTo>
                <a:lnTo>
                  <a:pt x="331" y="348"/>
                </a:lnTo>
                <a:lnTo>
                  <a:pt x="346" y="346"/>
                </a:lnTo>
                <a:lnTo>
                  <a:pt x="348" y="346"/>
                </a:lnTo>
                <a:lnTo>
                  <a:pt x="350" y="343"/>
                </a:lnTo>
                <a:lnTo>
                  <a:pt x="350" y="343"/>
                </a:lnTo>
                <a:lnTo>
                  <a:pt x="350" y="341"/>
                </a:lnTo>
                <a:lnTo>
                  <a:pt x="350" y="341"/>
                </a:lnTo>
                <a:lnTo>
                  <a:pt x="353" y="339"/>
                </a:lnTo>
                <a:lnTo>
                  <a:pt x="353" y="339"/>
                </a:lnTo>
                <a:lnTo>
                  <a:pt x="357" y="339"/>
                </a:lnTo>
                <a:lnTo>
                  <a:pt x="362" y="341"/>
                </a:lnTo>
                <a:lnTo>
                  <a:pt x="367" y="343"/>
                </a:lnTo>
                <a:lnTo>
                  <a:pt x="369" y="343"/>
                </a:lnTo>
                <a:lnTo>
                  <a:pt x="372" y="343"/>
                </a:lnTo>
                <a:lnTo>
                  <a:pt x="372" y="341"/>
                </a:lnTo>
                <a:lnTo>
                  <a:pt x="374" y="339"/>
                </a:lnTo>
                <a:lnTo>
                  <a:pt x="376" y="339"/>
                </a:lnTo>
                <a:lnTo>
                  <a:pt x="376" y="339"/>
                </a:lnTo>
                <a:lnTo>
                  <a:pt x="379" y="341"/>
                </a:lnTo>
                <a:lnTo>
                  <a:pt x="383" y="346"/>
                </a:lnTo>
                <a:lnTo>
                  <a:pt x="383" y="350"/>
                </a:lnTo>
                <a:lnTo>
                  <a:pt x="383" y="353"/>
                </a:lnTo>
                <a:lnTo>
                  <a:pt x="383" y="353"/>
                </a:lnTo>
                <a:lnTo>
                  <a:pt x="381" y="355"/>
                </a:lnTo>
                <a:lnTo>
                  <a:pt x="381" y="355"/>
                </a:lnTo>
                <a:lnTo>
                  <a:pt x="381" y="358"/>
                </a:lnTo>
                <a:lnTo>
                  <a:pt x="383" y="360"/>
                </a:lnTo>
                <a:lnTo>
                  <a:pt x="383" y="362"/>
                </a:lnTo>
                <a:lnTo>
                  <a:pt x="383" y="365"/>
                </a:lnTo>
                <a:lnTo>
                  <a:pt x="386" y="367"/>
                </a:lnTo>
                <a:lnTo>
                  <a:pt x="388" y="367"/>
                </a:lnTo>
                <a:lnTo>
                  <a:pt x="393" y="367"/>
                </a:lnTo>
                <a:lnTo>
                  <a:pt x="398" y="369"/>
                </a:lnTo>
                <a:lnTo>
                  <a:pt x="405" y="376"/>
                </a:lnTo>
                <a:lnTo>
                  <a:pt x="405" y="379"/>
                </a:lnTo>
                <a:lnTo>
                  <a:pt x="405" y="381"/>
                </a:lnTo>
                <a:lnTo>
                  <a:pt x="405" y="384"/>
                </a:lnTo>
                <a:lnTo>
                  <a:pt x="402" y="386"/>
                </a:lnTo>
                <a:lnTo>
                  <a:pt x="400" y="393"/>
                </a:lnTo>
                <a:lnTo>
                  <a:pt x="400" y="393"/>
                </a:lnTo>
                <a:lnTo>
                  <a:pt x="400" y="395"/>
                </a:lnTo>
                <a:lnTo>
                  <a:pt x="400" y="395"/>
                </a:lnTo>
                <a:lnTo>
                  <a:pt x="398" y="400"/>
                </a:lnTo>
                <a:lnTo>
                  <a:pt x="398" y="400"/>
                </a:lnTo>
                <a:lnTo>
                  <a:pt x="398" y="403"/>
                </a:lnTo>
                <a:lnTo>
                  <a:pt x="398" y="403"/>
                </a:lnTo>
                <a:lnTo>
                  <a:pt x="395" y="403"/>
                </a:lnTo>
                <a:lnTo>
                  <a:pt x="395" y="403"/>
                </a:lnTo>
                <a:lnTo>
                  <a:pt x="393" y="400"/>
                </a:lnTo>
                <a:lnTo>
                  <a:pt x="393" y="400"/>
                </a:lnTo>
                <a:lnTo>
                  <a:pt x="391" y="400"/>
                </a:lnTo>
                <a:lnTo>
                  <a:pt x="388" y="398"/>
                </a:lnTo>
                <a:lnTo>
                  <a:pt x="388" y="398"/>
                </a:lnTo>
                <a:lnTo>
                  <a:pt x="386" y="400"/>
                </a:lnTo>
                <a:lnTo>
                  <a:pt x="386" y="400"/>
                </a:lnTo>
                <a:lnTo>
                  <a:pt x="388" y="403"/>
                </a:lnTo>
                <a:lnTo>
                  <a:pt x="388" y="405"/>
                </a:lnTo>
                <a:lnTo>
                  <a:pt x="388" y="407"/>
                </a:lnTo>
                <a:lnTo>
                  <a:pt x="388" y="407"/>
                </a:lnTo>
                <a:lnTo>
                  <a:pt x="386" y="410"/>
                </a:lnTo>
                <a:lnTo>
                  <a:pt x="383" y="412"/>
                </a:lnTo>
                <a:lnTo>
                  <a:pt x="383" y="414"/>
                </a:lnTo>
                <a:lnTo>
                  <a:pt x="383" y="417"/>
                </a:lnTo>
                <a:lnTo>
                  <a:pt x="386" y="419"/>
                </a:lnTo>
                <a:lnTo>
                  <a:pt x="386" y="419"/>
                </a:lnTo>
                <a:lnTo>
                  <a:pt x="386" y="421"/>
                </a:lnTo>
                <a:lnTo>
                  <a:pt x="386" y="424"/>
                </a:lnTo>
                <a:lnTo>
                  <a:pt x="383" y="424"/>
                </a:lnTo>
                <a:lnTo>
                  <a:pt x="379" y="424"/>
                </a:lnTo>
                <a:lnTo>
                  <a:pt x="376" y="424"/>
                </a:lnTo>
                <a:lnTo>
                  <a:pt x="376" y="426"/>
                </a:lnTo>
                <a:lnTo>
                  <a:pt x="374" y="429"/>
                </a:lnTo>
                <a:lnTo>
                  <a:pt x="374" y="429"/>
                </a:lnTo>
                <a:lnTo>
                  <a:pt x="374" y="431"/>
                </a:lnTo>
                <a:lnTo>
                  <a:pt x="374" y="431"/>
                </a:lnTo>
                <a:lnTo>
                  <a:pt x="374" y="431"/>
                </a:lnTo>
                <a:lnTo>
                  <a:pt x="374" y="433"/>
                </a:lnTo>
                <a:lnTo>
                  <a:pt x="376" y="436"/>
                </a:lnTo>
                <a:lnTo>
                  <a:pt x="374" y="436"/>
                </a:lnTo>
                <a:lnTo>
                  <a:pt x="372" y="438"/>
                </a:lnTo>
                <a:lnTo>
                  <a:pt x="367" y="440"/>
                </a:lnTo>
                <a:lnTo>
                  <a:pt x="365" y="438"/>
                </a:lnTo>
                <a:lnTo>
                  <a:pt x="362" y="440"/>
                </a:lnTo>
                <a:lnTo>
                  <a:pt x="362" y="440"/>
                </a:lnTo>
                <a:lnTo>
                  <a:pt x="360" y="443"/>
                </a:lnTo>
                <a:lnTo>
                  <a:pt x="360" y="445"/>
                </a:lnTo>
                <a:lnTo>
                  <a:pt x="360" y="448"/>
                </a:lnTo>
                <a:lnTo>
                  <a:pt x="357" y="450"/>
                </a:lnTo>
                <a:lnTo>
                  <a:pt x="353" y="457"/>
                </a:lnTo>
                <a:lnTo>
                  <a:pt x="353" y="459"/>
                </a:lnTo>
                <a:lnTo>
                  <a:pt x="350" y="459"/>
                </a:lnTo>
                <a:lnTo>
                  <a:pt x="348" y="462"/>
                </a:lnTo>
                <a:lnTo>
                  <a:pt x="343" y="462"/>
                </a:lnTo>
                <a:lnTo>
                  <a:pt x="336" y="462"/>
                </a:lnTo>
                <a:lnTo>
                  <a:pt x="331" y="462"/>
                </a:lnTo>
                <a:lnTo>
                  <a:pt x="331" y="462"/>
                </a:lnTo>
                <a:lnTo>
                  <a:pt x="329" y="464"/>
                </a:lnTo>
                <a:lnTo>
                  <a:pt x="329" y="467"/>
                </a:lnTo>
                <a:lnTo>
                  <a:pt x="327" y="469"/>
                </a:lnTo>
                <a:lnTo>
                  <a:pt x="327" y="469"/>
                </a:lnTo>
                <a:lnTo>
                  <a:pt x="327" y="469"/>
                </a:lnTo>
                <a:lnTo>
                  <a:pt x="324" y="471"/>
                </a:lnTo>
                <a:lnTo>
                  <a:pt x="324" y="471"/>
                </a:lnTo>
                <a:lnTo>
                  <a:pt x="322" y="471"/>
                </a:lnTo>
                <a:lnTo>
                  <a:pt x="320" y="471"/>
                </a:lnTo>
                <a:lnTo>
                  <a:pt x="317" y="471"/>
                </a:lnTo>
                <a:lnTo>
                  <a:pt x="317" y="474"/>
                </a:lnTo>
                <a:lnTo>
                  <a:pt x="310" y="485"/>
                </a:lnTo>
                <a:lnTo>
                  <a:pt x="308" y="485"/>
                </a:lnTo>
                <a:lnTo>
                  <a:pt x="308" y="488"/>
                </a:lnTo>
                <a:lnTo>
                  <a:pt x="303" y="490"/>
                </a:lnTo>
                <a:lnTo>
                  <a:pt x="301" y="488"/>
                </a:lnTo>
                <a:lnTo>
                  <a:pt x="298" y="488"/>
                </a:lnTo>
                <a:lnTo>
                  <a:pt x="298" y="488"/>
                </a:lnTo>
                <a:lnTo>
                  <a:pt x="296" y="485"/>
                </a:lnTo>
                <a:lnTo>
                  <a:pt x="296" y="485"/>
                </a:lnTo>
                <a:lnTo>
                  <a:pt x="293" y="485"/>
                </a:lnTo>
                <a:lnTo>
                  <a:pt x="291" y="483"/>
                </a:lnTo>
                <a:lnTo>
                  <a:pt x="286" y="478"/>
                </a:lnTo>
                <a:lnTo>
                  <a:pt x="282" y="474"/>
                </a:lnTo>
                <a:lnTo>
                  <a:pt x="279" y="474"/>
                </a:lnTo>
                <a:lnTo>
                  <a:pt x="277" y="471"/>
                </a:lnTo>
                <a:lnTo>
                  <a:pt x="267" y="471"/>
                </a:lnTo>
                <a:lnTo>
                  <a:pt x="267" y="469"/>
                </a:lnTo>
                <a:lnTo>
                  <a:pt x="267" y="469"/>
                </a:lnTo>
                <a:lnTo>
                  <a:pt x="267" y="467"/>
                </a:lnTo>
                <a:lnTo>
                  <a:pt x="267" y="467"/>
                </a:lnTo>
                <a:lnTo>
                  <a:pt x="270" y="464"/>
                </a:lnTo>
                <a:lnTo>
                  <a:pt x="267" y="464"/>
                </a:lnTo>
                <a:lnTo>
                  <a:pt x="267" y="462"/>
                </a:lnTo>
                <a:lnTo>
                  <a:pt x="265" y="459"/>
                </a:lnTo>
                <a:lnTo>
                  <a:pt x="263" y="459"/>
                </a:lnTo>
                <a:lnTo>
                  <a:pt x="260" y="459"/>
                </a:lnTo>
                <a:lnTo>
                  <a:pt x="258" y="459"/>
                </a:lnTo>
                <a:lnTo>
                  <a:pt x="258" y="462"/>
                </a:lnTo>
                <a:lnTo>
                  <a:pt x="256" y="462"/>
                </a:lnTo>
                <a:lnTo>
                  <a:pt x="256" y="464"/>
                </a:lnTo>
                <a:lnTo>
                  <a:pt x="256" y="467"/>
                </a:lnTo>
                <a:lnTo>
                  <a:pt x="256" y="469"/>
                </a:lnTo>
                <a:lnTo>
                  <a:pt x="256" y="469"/>
                </a:lnTo>
                <a:lnTo>
                  <a:pt x="253" y="471"/>
                </a:lnTo>
                <a:lnTo>
                  <a:pt x="251" y="471"/>
                </a:lnTo>
                <a:lnTo>
                  <a:pt x="246" y="471"/>
                </a:lnTo>
                <a:lnTo>
                  <a:pt x="244" y="471"/>
                </a:lnTo>
                <a:lnTo>
                  <a:pt x="244" y="474"/>
                </a:lnTo>
                <a:lnTo>
                  <a:pt x="241" y="474"/>
                </a:lnTo>
                <a:lnTo>
                  <a:pt x="239" y="474"/>
                </a:lnTo>
                <a:lnTo>
                  <a:pt x="234" y="469"/>
                </a:lnTo>
                <a:lnTo>
                  <a:pt x="225" y="450"/>
                </a:lnTo>
                <a:lnTo>
                  <a:pt x="225" y="445"/>
                </a:lnTo>
                <a:lnTo>
                  <a:pt x="222" y="443"/>
                </a:lnTo>
                <a:lnTo>
                  <a:pt x="222" y="443"/>
                </a:lnTo>
                <a:lnTo>
                  <a:pt x="222" y="440"/>
                </a:lnTo>
                <a:lnTo>
                  <a:pt x="220" y="440"/>
                </a:lnTo>
                <a:lnTo>
                  <a:pt x="218" y="440"/>
                </a:lnTo>
                <a:lnTo>
                  <a:pt x="215" y="443"/>
                </a:lnTo>
                <a:lnTo>
                  <a:pt x="215" y="443"/>
                </a:lnTo>
                <a:lnTo>
                  <a:pt x="208" y="448"/>
                </a:lnTo>
                <a:lnTo>
                  <a:pt x="206" y="448"/>
                </a:lnTo>
                <a:lnTo>
                  <a:pt x="203" y="448"/>
                </a:lnTo>
                <a:lnTo>
                  <a:pt x="203" y="448"/>
                </a:lnTo>
                <a:lnTo>
                  <a:pt x="201" y="448"/>
                </a:lnTo>
                <a:lnTo>
                  <a:pt x="199" y="450"/>
                </a:lnTo>
                <a:lnTo>
                  <a:pt x="189" y="459"/>
                </a:lnTo>
                <a:lnTo>
                  <a:pt x="187" y="462"/>
                </a:lnTo>
                <a:lnTo>
                  <a:pt x="184" y="462"/>
                </a:lnTo>
                <a:lnTo>
                  <a:pt x="182" y="459"/>
                </a:lnTo>
                <a:lnTo>
                  <a:pt x="180" y="457"/>
                </a:lnTo>
                <a:lnTo>
                  <a:pt x="180" y="455"/>
                </a:lnTo>
                <a:lnTo>
                  <a:pt x="177" y="455"/>
                </a:lnTo>
                <a:lnTo>
                  <a:pt x="175" y="457"/>
                </a:lnTo>
                <a:lnTo>
                  <a:pt x="175" y="459"/>
                </a:lnTo>
                <a:lnTo>
                  <a:pt x="175" y="464"/>
                </a:lnTo>
                <a:lnTo>
                  <a:pt x="173" y="469"/>
                </a:lnTo>
                <a:lnTo>
                  <a:pt x="170" y="471"/>
                </a:lnTo>
                <a:lnTo>
                  <a:pt x="168" y="471"/>
                </a:lnTo>
                <a:lnTo>
                  <a:pt x="168" y="476"/>
                </a:lnTo>
                <a:lnTo>
                  <a:pt x="165" y="481"/>
                </a:lnTo>
                <a:lnTo>
                  <a:pt x="163" y="490"/>
                </a:lnTo>
                <a:lnTo>
                  <a:pt x="163" y="497"/>
                </a:lnTo>
                <a:lnTo>
                  <a:pt x="161" y="500"/>
                </a:lnTo>
                <a:lnTo>
                  <a:pt x="158" y="504"/>
                </a:lnTo>
                <a:lnTo>
                  <a:pt x="156" y="507"/>
                </a:lnTo>
                <a:lnTo>
                  <a:pt x="154" y="514"/>
                </a:lnTo>
                <a:lnTo>
                  <a:pt x="149" y="509"/>
                </a:lnTo>
                <a:lnTo>
                  <a:pt x="146" y="509"/>
                </a:lnTo>
                <a:lnTo>
                  <a:pt x="146" y="507"/>
                </a:lnTo>
                <a:lnTo>
                  <a:pt x="146" y="504"/>
                </a:lnTo>
                <a:lnTo>
                  <a:pt x="144" y="500"/>
                </a:lnTo>
                <a:lnTo>
                  <a:pt x="144" y="500"/>
                </a:lnTo>
                <a:lnTo>
                  <a:pt x="144" y="495"/>
                </a:lnTo>
                <a:lnTo>
                  <a:pt x="144" y="493"/>
                </a:lnTo>
                <a:lnTo>
                  <a:pt x="144" y="490"/>
                </a:lnTo>
                <a:lnTo>
                  <a:pt x="142" y="490"/>
                </a:lnTo>
                <a:lnTo>
                  <a:pt x="142" y="488"/>
                </a:lnTo>
                <a:lnTo>
                  <a:pt x="142" y="488"/>
                </a:lnTo>
                <a:lnTo>
                  <a:pt x="144" y="485"/>
                </a:lnTo>
                <a:lnTo>
                  <a:pt x="146" y="485"/>
                </a:lnTo>
                <a:lnTo>
                  <a:pt x="146" y="483"/>
                </a:lnTo>
                <a:lnTo>
                  <a:pt x="146" y="483"/>
                </a:lnTo>
                <a:lnTo>
                  <a:pt x="144" y="483"/>
                </a:lnTo>
                <a:lnTo>
                  <a:pt x="144" y="481"/>
                </a:lnTo>
                <a:lnTo>
                  <a:pt x="139" y="481"/>
                </a:lnTo>
                <a:lnTo>
                  <a:pt x="139" y="481"/>
                </a:lnTo>
                <a:lnTo>
                  <a:pt x="137" y="478"/>
                </a:lnTo>
                <a:lnTo>
                  <a:pt x="137" y="476"/>
                </a:lnTo>
                <a:lnTo>
                  <a:pt x="135" y="471"/>
                </a:lnTo>
                <a:lnTo>
                  <a:pt x="135" y="471"/>
                </a:lnTo>
                <a:lnTo>
                  <a:pt x="132" y="467"/>
                </a:lnTo>
                <a:lnTo>
                  <a:pt x="130" y="462"/>
                </a:lnTo>
                <a:lnTo>
                  <a:pt x="128" y="462"/>
                </a:lnTo>
                <a:lnTo>
                  <a:pt x="128" y="462"/>
                </a:lnTo>
                <a:lnTo>
                  <a:pt x="125" y="462"/>
                </a:lnTo>
                <a:lnTo>
                  <a:pt x="120" y="464"/>
                </a:lnTo>
                <a:lnTo>
                  <a:pt x="120" y="462"/>
                </a:lnTo>
                <a:lnTo>
                  <a:pt x="120" y="462"/>
                </a:lnTo>
                <a:lnTo>
                  <a:pt x="120" y="459"/>
                </a:lnTo>
                <a:lnTo>
                  <a:pt x="120" y="457"/>
                </a:lnTo>
                <a:lnTo>
                  <a:pt x="120" y="457"/>
                </a:lnTo>
                <a:lnTo>
                  <a:pt x="120" y="455"/>
                </a:lnTo>
                <a:lnTo>
                  <a:pt x="118" y="452"/>
                </a:lnTo>
                <a:lnTo>
                  <a:pt x="116" y="450"/>
                </a:lnTo>
                <a:lnTo>
                  <a:pt x="116" y="448"/>
                </a:lnTo>
                <a:lnTo>
                  <a:pt x="113" y="448"/>
                </a:lnTo>
                <a:lnTo>
                  <a:pt x="113" y="445"/>
                </a:lnTo>
                <a:lnTo>
                  <a:pt x="111" y="445"/>
                </a:lnTo>
                <a:lnTo>
                  <a:pt x="90" y="469"/>
                </a:lnTo>
                <a:lnTo>
                  <a:pt x="90" y="471"/>
                </a:lnTo>
                <a:lnTo>
                  <a:pt x="90" y="474"/>
                </a:lnTo>
                <a:lnTo>
                  <a:pt x="87" y="476"/>
                </a:lnTo>
                <a:lnTo>
                  <a:pt x="87" y="478"/>
                </a:lnTo>
                <a:lnTo>
                  <a:pt x="87" y="478"/>
                </a:lnTo>
                <a:lnTo>
                  <a:pt x="82" y="485"/>
                </a:lnTo>
                <a:lnTo>
                  <a:pt x="82" y="488"/>
                </a:lnTo>
                <a:lnTo>
                  <a:pt x="80" y="490"/>
                </a:lnTo>
                <a:lnTo>
                  <a:pt x="80" y="495"/>
                </a:lnTo>
                <a:lnTo>
                  <a:pt x="80" y="495"/>
                </a:lnTo>
                <a:lnTo>
                  <a:pt x="80" y="497"/>
                </a:lnTo>
                <a:lnTo>
                  <a:pt x="78" y="500"/>
                </a:lnTo>
                <a:lnTo>
                  <a:pt x="73" y="504"/>
                </a:lnTo>
                <a:lnTo>
                  <a:pt x="71" y="507"/>
                </a:lnTo>
                <a:lnTo>
                  <a:pt x="68" y="509"/>
                </a:lnTo>
                <a:lnTo>
                  <a:pt x="66" y="509"/>
                </a:lnTo>
                <a:lnTo>
                  <a:pt x="61" y="512"/>
                </a:lnTo>
                <a:lnTo>
                  <a:pt x="54" y="512"/>
                </a:lnTo>
                <a:lnTo>
                  <a:pt x="54" y="512"/>
                </a:lnTo>
                <a:lnTo>
                  <a:pt x="52" y="512"/>
                </a:lnTo>
                <a:lnTo>
                  <a:pt x="52" y="512"/>
                </a:lnTo>
                <a:lnTo>
                  <a:pt x="49" y="512"/>
                </a:lnTo>
                <a:lnTo>
                  <a:pt x="49" y="512"/>
                </a:lnTo>
                <a:lnTo>
                  <a:pt x="47" y="512"/>
                </a:lnTo>
                <a:lnTo>
                  <a:pt x="47" y="512"/>
                </a:lnTo>
                <a:lnTo>
                  <a:pt x="45" y="509"/>
                </a:lnTo>
                <a:lnTo>
                  <a:pt x="45" y="509"/>
                </a:lnTo>
                <a:lnTo>
                  <a:pt x="42" y="509"/>
                </a:lnTo>
                <a:lnTo>
                  <a:pt x="40" y="509"/>
                </a:lnTo>
                <a:lnTo>
                  <a:pt x="30" y="512"/>
                </a:lnTo>
                <a:lnTo>
                  <a:pt x="28" y="512"/>
                </a:lnTo>
                <a:lnTo>
                  <a:pt x="26" y="514"/>
                </a:lnTo>
                <a:lnTo>
                  <a:pt x="26" y="519"/>
                </a:lnTo>
                <a:lnTo>
                  <a:pt x="23" y="519"/>
                </a:lnTo>
                <a:lnTo>
                  <a:pt x="21" y="516"/>
                </a:lnTo>
                <a:lnTo>
                  <a:pt x="21" y="516"/>
                </a:lnTo>
                <a:lnTo>
                  <a:pt x="19" y="514"/>
                </a:lnTo>
                <a:lnTo>
                  <a:pt x="19" y="507"/>
                </a:lnTo>
                <a:lnTo>
                  <a:pt x="19" y="504"/>
                </a:lnTo>
                <a:lnTo>
                  <a:pt x="16" y="504"/>
                </a:lnTo>
                <a:lnTo>
                  <a:pt x="14" y="502"/>
                </a:lnTo>
                <a:lnTo>
                  <a:pt x="11" y="502"/>
                </a:lnTo>
                <a:lnTo>
                  <a:pt x="14" y="500"/>
                </a:lnTo>
                <a:lnTo>
                  <a:pt x="14" y="497"/>
                </a:lnTo>
                <a:lnTo>
                  <a:pt x="16" y="483"/>
                </a:lnTo>
                <a:lnTo>
                  <a:pt x="16" y="481"/>
                </a:lnTo>
                <a:lnTo>
                  <a:pt x="16" y="478"/>
                </a:lnTo>
                <a:lnTo>
                  <a:pt x="14" y="474"/>
                </a:lnTo>
                <a:lnTo>
                  <a:pt x="7" y="462"/>
                </a:lnTo>
                <a:lnTo>
                  <a:pt x="4" y="459"/>
                </a:lnTo>
                <a:lnTo>
                  <a:pt x="4" y="455"/>
                </a:lnTo>
                <a:lnTo>
                  <a:pt x="2" y="440"/>
                </a:lnTo>
                <a:lnTo>
                  <a:pt x="0" y="436"/>
                </a:lnTo>
                <a:lnTo>
                  <a:pt x="4" y="436"/>
                </a:lnTo>
                <a:lnTo>
                  <a:pt x="9" y="433"/>
                </a:lnTo>
                <a:lnTo>
                  <a:pt x="11" y="433"/>
                </a:lnTo>
                <a:lnTo>
                  <a:pt x="11" y="433"/>
                </a:lnTo>
                <a:lnTo>
                  <a:pt x="14" y="431"/>
                </a:lnTo>
                <a:lnTo>
                  <a:pt x="14" y="431"/>
                </a:lnTo>
                <a:lnTo>
                  <a:pt x="14" y="431"/>
                </a:lnTo>
                <a:lnTo>
                  <a:pt x="11" y="429"/>
                </a:lnTo>
                <a:lnTo>
                  <a:pt x="11" y="429"/>
                </a:lnTo>
                <a:lnTo>
                  <a:pt x="9" y="421"/>
                </a:lnTo>
                <a:lnTo>
                  <a:pt x="9" y="421"/>
                </a:lnTo>
                <a:lnTo>
                  <a:pt x="9" y="419"/>
                </a:lnTo>
                <a:lnTo>
                  <a:pt x="9" y="417"/>
                </a:lnTo>
                <a:lnTo>
                  <a:pt x="16" y="412"/>
                </a:lnTo>
                <a:lnTo>
                  <a:pt x="16" y="410"/>
                </a:lnTo>
                <a:lnTo>
                  <a:pt x="19" y="407"/>
                </a:lnTo>
                <a:lnTo>
                  <a:pt x="21" y="405"/>
                </a:lnTo>
                <a:lnTo>
                  <a:pt x="21" y="403"/>
                </a:lnTo>
                <a:lnTo>
                  <a:pt x="21" y="400"/>
                </a:lnTo>
                <a:lnTo>
                  <a:pt x="26" y="393"/>
                </a:lnTo>
                <a:lnTo>
                  <a:pt x="26" y="391"/>
                </a:lnTo>
                <a:lnTo>
                  <a:pt x="26" y="388"/>
                </a:lnTo>
                <a:lnTo>
                  <a:pt x="23" y="386"/>
                </a:lnTo>
                <a:lnTo>
                  <a:pt x="23" y="386"/>
                </a:lnTo>
                <a:lnTo>
                  <a:pt x="23" y="384"/>
                </a:lnTo>
                <a:lnTo>
                  <a:pt x="23" y="381"/>
                </a:lnTo>
                <a:lnTo>
                  <a:pt x="23" y="379"/>
                </a:lnTo>
                <a:lnTo>
                  <a:pt x="23" y="379"/>
                </a:lnTo>
                <a:lnTo>
                  <a:pt x="30" y="372"/>
                </a:lnTo>
                <a:lnTo>
                  <a:pt x="30" y="372"/>
                </a:lnTo>
                <a:lnTo>
                  <a:pt x="30" y="367"/>
                </a:lnTo>
                <a:lnTo>
                  <a:pt x="30" y="365"/>
                </a:lnTo>
                <a:lnTo>
                  <a:pt x="33" y="365"/>
                </a:lnTo>
                <a:lnTo>
                  <a:pt x="35" y="365"/>
                </a:lnTo>
                <a:lnTo>
                  <a:pt x="40" y="362"/>
                </a:lnTo>
                <a:lnTo>
                  <a:pt x="40" y="362"/>
                </a:lnTo>
                <a:lnTo>
                  <a:pt x="45" y="353"/>
                </a:lnTo>
                <a:lnTo>
                  <a:pt x="47" y="353"/>
                </a:lnTo>
                <a:lnTo>
                  <a:pt x="47" y="350"/>
                </a:lnTo>
                <a:lnTo>
                  <a:pt x="49" y="350"/>
                </a:lnTo>
                <a:lnTo>
                  <a:pt x="49" y="348"/>
                </a:lnTo>
                <a:lnTo>
                  <a:pt x="52" y="343"/>
                </a:lnTo>
                <a:lnTo>
                  <a:pt x="52" y="343"/>
                </a:lnTo>
                <a:lnTo>
                  <a:pt x="52" y="341"/>
                </a:lnTo>
                <a:lnTo>
                  <a:pt x="52" y="341"/>
                </a:lnTo>
                <a:lnTo>
                  <a:pt x="52" y="339"/>
                </a:lnTo>
                <a:lnTo>
                  <a:pt x="52" y="339"/>
                </a:lnTo>
                <a:lnTo>
                  <a:pt x="52" y="339"/>
                </a:lnTo>
                <a:lnTo>
                  <a:pt x="52" y="339"/>
                </a:lnTo>
                <a:lnTo>
                  <a:pt x="52" y="336"/>
                </a:lnTo>
                <a:lnTo>
                  <a:pt x="49" y="336"/>
                </a:lnTo>
                <a:lnTo>
                  <a:pt x="49" y="336"/>
                </a:lnTo>
                <a:lnTo>
                  <a:pt x="49" y="336"/>
                </a:lnTo>
                <a:lnTo>
                  <a:pt x="49" y="334"/>
                </a:lnTo>
                <a:lnTo>
                  <a:pt x="49" y="334"/>
                </a:lnTo>
                <a:lnTo>
                  <a:pt x="54" y="334"/>
                </a:lnTo>
                <a:lnTo>
                  <a:pt x="54" y="334"/>
                </a:lnTo>
                <a:lnTo>
                  <a:pt x="56" y="334"/>
                </a:lnTo>
                <a:lnTo>
                  <a:pt x="56" y="334"/>
                </a:lnTo>
                <a:lnTo>
                  <a:pt x="59" y="334"/>
                </a:lnTo>
                <a:lnTo>
                  <a:pt x="61" y="336"/>
                </a:lnTo>
                <a:lnTo>
                  <a:pt x="64" y="339"/>
                </a:lnTo>
                <a:lnTo>
                  <a:pt x="68" y="339"/>
                </a:lnTo>
                <a:lnTo>
                  <a:pt x="71" y="339"/>
                </a:lnTo>
                <a:lnTo>
                  <a:pt x="71" y="339"/>
                </a:lnTo>
                <a:lnTo>
                  <a:pt x="73" y="336"/>
                </a:lnTo>
                <a:lnTo>
                  <a:pt x="73" y="331"/>
                </a:lnTo>
                <a:lnTo>
                  <a:pt x="78" y="317"/>
                </a:lnTo>
                <a:lnTo>
                  <a:pt x="75" y="315"/>
                </a:lnTo>
                <a:lnTo>
                  <a:pt x="73" y="315"/>
                </a:lnTo>
                <a:lnTo>
                  <a:pt x="73" y="312"/>
                </a:lnTo>
                <a:lnTo>
                  <a:pt x="73" y="308"/>
                </a:lnTo>
                <a:lnTo>
                  <a:pt x="73" y="305"/>
                </a:lnTo>
                <a:lnTo>
                  <a:pt x="73" y="301"/>
                </a:lnTo>
                <a:lnTo>
                  <a:pt x="73" y="298"/>
                </a:lnTo>
                <a:lnTo>
                  <a:pt x="68" y="296"/>
                </a:lnTo>
                <a:lnTo>
                  <a:pt x="68" y="294"/>
                </a:lnTo>
                <a:lnTo>
                  <a:pt x="68" y="291"/>
                </a:lnTo>
                <a:lnTo>
                  <a:pt x="71" y="284"/>
                </a:lnTo>
                <a:lnTo>
                  <a:pt x="71" y="282"/>
                </a:lnTo>
                <a:lnTo>
                  <a:pt x="73" y="282"/>
                </a:lnTo>
                <a:lnTo>
                  <a:pt x="75" y="282"/>
                </a:lnTo>
                <a:lnTo>
                  <a:pt x="75" y="279"/>
                </a:lnTo>
                <a:lnTo>
                  <a:pt x="78" y="279"/>
                </a:lnTo>
                <a:lnTo>
                  <a:pt x="78" y="277"/>
                </a:lnTo>
                <a:lnTo>
                  <a:pt x="78" y="277"/>
                </a:lnTo>
                <a:lnTo>
                  <a:pt x="78" y="275"/>
                </a:lnTo>
                <a:lnTo>
                  <a:pt x="78" y="270"/>
                </a:lnTo>
                <a:lnTo>
                  <a:pt x="78" y="267"/>
                </a:lnTo>
                <a:lnTo>
                  <a:pt x="78" y="265"/>
                </a:lnTo>
                <a:lnTo>
                  <a:pt x="78" y="260"/>
                </a:lnTo>
                <a:lnTo>
                  <a:pt x="71" y="256"/>
                </a:lnTo>
                <a:lnTo>
                  <a:pt x="71" y="253"/>
                </a:lnTo>
                <a:lnTo>
                  <a:pt x="68" y="253"/>
                </a:lnTo>
                <a:lnTo>
                  <a:pt x="68" y="253"/>
                </a:lnTo>
                <a:lnTo>
                  <a:pt x="68" y="251"/>
                </a:lnTo>
                <a:lnTo>
                  <a:pt x="66" y="251"/>
                </a:lnTo>
                <a:lnTo>
                  <a:pt x="64" y="251"/>
                </a:lnTo>
                <a:lnTo>
                  <a:pt x="64" y="251"/>
                </a:lnTo>
                <a:lnTo>
                  <a:pt x="64" y="249"/>
                </a:lnTo>
                <a:lnTo>
                  <a:pt x="64" y="246"/>
                </a:lnTo>
                <a:lnTo>
                  <a:pt x="61" y="244"/>
                </a:lnTo>
                <a:lnTo>
                  <a:pt x="61" y="241"/>
                </a:lnTo>
                <a:lnTo>
                  <a:pt x="56" y="237"/>
                </a:lnTo>
                <a:lnTo>
                  <a:pt x="56" y="234"/>
                </a:lnTo>
                <a:lnTo>
                  <a:pt x="56" y="234"/>
                </a:lnTo>
                <a:lnTo>
                  <a:pt x="59" y="232"/>
                </a:lnTo>
                <a:lnTo>
                  <a:pt x="64" y="230"/>
                </a:lnTo>
                <a:lnTo>
                  <a:pt x="64" y="227"/>
                </a:lnTo>
                <a:lnTo>
                  <a:pt x="66" y="225"/>
                </a:lnTo>
                <a:lnTo>
                  <a:pt x="68" y="225"/>
                </a:lnTo>
                <a:lnTo>
                  <a:pt x="71" y="225"/>
                </a:lnTo>
                <a:lnTo>
                  <a:pt x="73" y="225"/>
                </a:lnTo>
                <a:lnTo>
                  <a:pt x="73" y="225"/>
                </a:lnTo>
                <a:lnTo>
                  <a:pt x="75" y="225"/>
                </a:lnTo>
                <a:lnTo>
                  <a:pt x="75" y="222"/>
                </a:lnTo>
                <a:lnTo>
                  <a:pt x="78" y="220"/>
                </a:lnTo>
                <a:lnTo>
                  <a:pt x="78" y="218"/>
                </a:lnTo>
                <a:lnTo>
                  <a:pt x="80" y="218"/>
                </a:lnTo>
                <a:lnTo>
                  <a:pt x="80" y="215"/>
                </a:lnTo>
                <a:lnTo>
                  <a:pt x="82" y="213"/>
                </a:lnTo>
                <a:lnTo>
                  <a:pt x="82" y="211"/>
                </a:lnTo>
                <a:lnTo>
                  <a:pt x="85" y="208"/>
                </a:lnTo>
                <a:lnTo>
                  <a:pt x="85" y="206"/>
                </a:lnTo>
                <a:lnTo>
                  <a:pt x="87" y="204"/>
                </a:lnTo>
                <a:lnTo>
                  <a:pt x="90" y="201"/>
                </a:lnTo>
                <a:lnTo>
                  <a:pt x="90" y="199"/>
                </a:lnTo>
                <a:lnTo>
                  <a:pt x="90" y="196"/>
                </a:lnTo>
                <a:lnTo>
                  <a:pt x="90" y="194"/>
                </a:lnTo>
                <a:lnTo>
                  <a:pt x="90" y="194"/>
                </a:lnTo>
                <a:lnTo>
                  <a:pt x="90" y="189"/>
                </a:lnTo>
                <a:lnTo>
                  <a:pt x="90" y="189"/>
                </a:lnTo>
                <a:lnTo>
                  <a:pt x="90" y="187"/>
                </a:lnTo>
                <a:lnTo>
                  <a:pt x="87" y="182"/>
                </a:lnTo>
                <a:lnTo>
                  <a:pt x="85" y="177"/>
                </a:lnTo>
                <a:lnTo>
                  <a:pt x="85" y="175"/>
                </a:lnTo>
                <a:lnTo>
                  <a:pt x="85" y="173"/>
                </a:lnTo>
                <a:lnTo>
                  <a:pt x="85" y="170"/>
                </a:lnTo>
                <a:lnTo>
                  <a:pt x="85" y="161"/>
                </a:lnTo>
                <a:lnTo>
                  <a:pt x="85" y="156"/>
                </a:lnTo>
                <a:lnTo>
                  <a:pt x="80" y="151"/>
                </a:lnTo>
                <a:lnTo>
                  <a:pt x="80" y="149"/>
                </a:lnTo>
                <a:lnTo>
                  <a:pt x="78" y="147"/>
                </a:lnTo>
                <a:lnTo>
                  <a:pt x="78" y="142"/>
                </a:lnTo>
                <a:lnTo>
                  <a:pt x="75" y="140"/>
                </a:lnTo>
                <a:lnTo>
                  <a:pt x="71" y="128"/>
                </a:lnTo>
                <a:lnTo>
                  <a:pt x="68" y="125"/>
                </a:lnTo>
                <a:lnTo>
                  <a:pt x="66" y="125"/>
                </a:lnTo>
                <a:lnTo>
                  <a:pt x="64" y="125"/>
                </a:lnTo>
                <a:lnTo>
                  <a:pt x="64" y="128"/>
                </a:lnTo>
                <a:lnTo>
                  <a:pt x="61" y="128"/>
                </a:lnTo>
                <a:lnTo>
                  <a:pt x="61" y="125"/>
                </a:lnTo>
                <a:lnTo>
                  <a:pt x="59" y="123"/>
                </a:lnTo>
                <a:lnTo>
                  <a:pt x="59" y="121"/>
                </a:lnTo>
                <a:lnTo>
                  <a:pt x="59" y="118"/>
                </a:lnTo>
                <a:lnTo>
                  <a:pt x="56" y="118"/>
                </a:lnTo>
                <a:lnTo>
                  <a:pt x="52" y="118"/>
                </a:lnTo>
                <a:lnTo>
                  <a:pt x="49" y="116"/>
                </a:lnTo>
                <a:lnTo>
                  <a:pt x="47" y="116"/>
                </a:lnTo>
                <a:lnTo>
                  <a:pt x="47" y="113"/>
                </a:lnTo>
                <a:lnTo>
                  <a:pt x="45" y="109"/>
                </a:lnTo>
                <a:lnTo>
                  <a:pt x="45" y="106"/>
                </a:lnTo>
                <a:lnTo>
                  <a:pt x="42" y="104"/>
                </a:lnTo>
                <a:lnTo>
                  <a:pt x="40" y="99"/>
                </a:lnTo>
                <a:lnTo>
                  <a:pt x="33" y="92"/>
                </a:lnTo>
                <a:lnTo>
                  <a:pt x="37" y="85"/>
                </a:lnTo>
                <a:lnTo>
                  <a:pt x="37" y="80"/>
                </a:lnTo>
                <a:lnTo>
                  <a:pt x="40" y="80"/>
                </a:lnTo>
                <a:lnTo>
                  <a:pt x="40" y="78"/>
                </a:lnTo>
                <a:lnTo>
                  <a:pt x="42" y="78"/>
                </a:lnTo>
                <a:lnTo>
                  <a:pt x="42" y="78"/>
                </a:lnTo>
                <a:lnTo>
                  <a:pt x="45" y="76"/>
                </a:lnTo>
                <a:lnTo>
                  <a:pt x="47" y="73"/>
                </a:lnTo>
                <a:lnTo>
                  <a:pt x="56" y="66"/>
                </a:lnTo>
                <a:lnTo>
                  <a:pt x="61" y="66"/>
                </a:lnTo>
                <a:lnTo>
                  <a:pt x="64" y="66"/>
                </a:lnTo>
                <a:lnTo>
                  <a:pt x="66" y="66"/>
                </a:lnTo>
                <a:lnTo>
                  <a:pt x="66" y="66"/>
                </a:lnTo>
                <a:lnTo>
                  <a:pt x="71" y="64"/>
                </a:lnTo>
                <a:lnTo>
                  <a:pt x="80" y="64"/>
                </a:lnTo>
                <a:lnTo>
                  <a:pt x="92" y="61"/>
                </a:lnTo>
                <a:lnTo>
                  <a:pt x="94" y="59"/>
                </a:lnTo>
                <a:lnTo>
                  <a:pt x="94" y="59"/>
                </a:lnTo>
                <a:lnTo>
                  <a:pt x="94" y="57"/>
                </a:lnTo>
                <a:lnTo>
                  <a:pt x="94" y="57"/>
                </a:lnTo>
                <a:lnTo>
                  <a:pt x="94" y="54"/>
                </a:lnTo>
                <a:lnTo>
                  <a:pt x="92" y="54"/>
                </a:lnTo>
                <a:lnTo>
                  <a:pt x="92" y="52"/>
                </a:lnTo>
                <a:lnTo>
                  <a:pt x="90" y="49"/>
                </a:lnTo>
                <a:lnTo>
                  <a:pt x="87" y="47"/>
                </a:lnTo>
                <a:lnTo>
                  <a:pt x="87" y="45"/>
                </a:lnTo>
                <a:lnTo>
                  <a:pt x="87" y="45"/>
                </a:lnTo>
                <a:lnTo>
                  <a:pt x="90" y="42"/>
                </a:lnTo>
                <a:lnTo>
                  <a:pt x="90" y="40"/>
                </a:lnTo>
                <a:lnTo>
                  <a:pt x="90" y="40"/>
                </a:lnTo>
                <a:lnTo>
                  <a:pt x="87" y="38"/>
                </a:lnTo>
                <a:lnTo>
                  <a:pt x="87" y="35"/>
                </a:lnTo>
                <a:lnTo>
                  <a:pt x="87" y="35"/>
                </a:lnTo>
                <a:lnTo>
                  <a:pt x="87" y="33"/>
                </a:lnTo>
                <a:lnTo>
                  <a:pt x="90" y="33"/>
                </a:lnTo>
                <a:lnTo>
                  <a:pt x="92" y="33"/>
                </a:lnTo>
                <a:lnTo>
                  <a:pt x="94" y="33"/>
                </a:lnTo>
                <a:lnTo>
                  <a:pt x="94" y="31"/>
                </a:lnTo>
                <a:lnTo>
                  <a:pt x="94" y="28"/>
                </a:lnTo>
                <a:lnTo>
                  <a:pt x="94" y="26"/>
                </a:lnTo>
                <a:lnTo>
                  <a:pt x="94" y="26"/>
                </a:lnTo>
                <a:lnTo>
                  <a:pt x="99" y="26"/>
                </a:lnTo>
                <a:lnTo>
                  <a:pt x="101" y="23"/>
                </a:lnTo>
                <a:lnTo>
                  <a:pt x="109" y="19"/>
                </a:lnTo>
                <a:lnTo>
                  <a:pt x="111" y="16"/>
                </a:lnTo>
                <a:lnTo>
                  <a:pt x="111" y="16"/>
                </a:lnTo>
                <a:lnTo>
                  <a:pt x="113" y="16"/>
                </a:lnTo>
                <a:lnTo>
                  <a:pt x="113" y="16"/>
                </a:lnTo>
                <a:lnTo>
                  <a:pt x="113" y="19"/>
                </a:lnTo>
                <a:lnTo>
                  <a:pt x="120" y="21"/>
                </a:lnTo>
                <a:lnTo>
                  <a:pt x="120" y="21"/>
                </a:lnTo>
                <a:lnTo>
                  <a:pt x="123" y="16"/>
                </a:lnTo>
                <a:lnTo>
                  <a:pt x="125" y="16"/>
                </a:lnTo>
                <a:lnTo>
                  <a:pt x="128" y="16"/>
                </a:lnTo>
                <a:lnTo>
                  <a:pt x="130" y="16"/>
                </a:lnTo>
                <a:lnTo>
                  <a:pt x="130" y="16"/>
                </a:lnTo>
                <a:lnTo>
                  <a:pt x="132" y="16"/>
                </a:lnTo>
                <a:lnTo>
                  <a:pt x="132" y="14"/>
                </a:lnTo>
                <a:lnTo>
                  <a:pt x="135" y="12"/>
                </a:lnTo>
                <a:lnTo>
                  <a:pt x="135" y="9"/>
                </a:lnTo>
                <a:lnTo>
                  <a:pt x="146" y="4"/>
                </a:lnTo>
                <a:lnTo>
                  <a:pt x="154" y="0"/>
                </a:lnTo>
                <a:lnTo>
                  <a:pt x="158" y="2"/>
                </a:lnTo>
                <a:lnTo>
                  <a:pt x="163" y="2"/>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76" name="Google Shape;4503;p187">
            <a:extLst>
              <a:ext uri="{FF2B5EF4-FFF2-40B4-BE49-F238E27FC236}">
                <a16:creationId xmlns:a16="http://schemas.microsoft.com/office/drawing/2014/main" id="{6CE73FFE-FA94-340A-AC26-D2C3CCE468AF}"/>
              </a:ext>
            </a:extLst>
          </p:cNvPr>
          <p:cNvSpPr/>
          <p:nvPr/>
        </p:nvSpPr>
        <p:spPr>
          <a:xfrm>
            <a:off x="7543985" y="4180557"/>
            <a:ext cx="1047187" cy="1310424"/>
          </a:xfrm>
          <a:custGeom>
            <a:avLst/>
            <a:gdLst/>
            <a:ahLst/>
            <a:cxnLst/>
            <a:rect l="l" t="t" r="r" b="b"/>
            <a:pathLst>
              <a:path w="545" h="682" extrusionOk="0">
                <a:moveTo>
                  <a:pt x="410" y="2"/>
                </a:moveTo>
                <a:lnTo>
                  <a:pt x="415" y="2"/>
                </a:lnTo>
                <a:lnTo>
                  <a:pt x="419" y="2"/>
                </a:lnTo>
                <a:lnTo>
                  <a:pt x="422" y="2"/>
                </a:lnTo>
                <a:lnTo>
                  <a:pt x="424" y="4"/>
                </a:lnTo>
                <a:lnTo>
                  <a:pt x="427" y="7"/>
                </a:lnTo>
                <a:lnTo>
                  <a:pt x="429" y="12"/>
                </a:lnTo>
                <a:lnTo>
                  <a:pt x="429" y="12"/>
                </a:lnTo>
                <a:lnTo>
                  <a:pt x="429" y="14"/>
                </a:lnTo>
                <a:lnTo>
                  <a:pt x="429" y="21"/>
                </a:lnTo>
                <a:lnTo>
                  <a:pt x="429" y="21"/>
                </a:lnTo>
                <a:lnTo>
                  <a:pt x="429" y="23"/>
                </a:lnTo>
                <a:lnTo>
                  <a:pt x="431" y="26"/>
                </a:lnTo>
                <a:lnTo>
                  <a:pt x="438" y="26"/>
                </a:lnTo>
                <a:lnTo>
                  <a:pt x="441" y="26"/>
                </a:lnTo>
                <a:lnTo>
                  <a:pt x="443" y="26"/>
                </a:lnTo>
                <a:lnTo>
                  <a:pt x="443" y="21"/>
                </a:lnTo>
                <a:lnTo>
                  <a:pt x="445" y="21"/>
                </a:lnTo>
                <a:lnTo>
                  <a:pt x="445" y="21"/>
                </a:lnTo>
                <a:lnTo>
                  <a:pt x="448" y="23"/>
                </a:lnTo>
                <a:lnTo>
                  <a:pt x="450" y="23"/>
                </a:lnTo>
                <a:lnTo>
                  <a:pt x="453" y="23"/>
                </a:lnTo>
                <a:lnTo>
                  <a:pt x="457" y="21"/>
                </a:lnTo>
                <a:lnTo>
                  <a:pt x="460" y="21"/>
                </a:lnTo>
                <a:lnTo>
                  <a:pt x="462" y="23"/>
                </a:lnTo>
                <a:lnTo>
                  <a:pt x="464" y="23"/>
                </a:lnTo>
                <a:lnTo>
                  <a:pt x="467" y="21"/>
                </a:lnTo>
                <a:lnTo>
                  <a:pt x="469" y="21"/>
                </a:lnTo>
                <a:lnTo>
                  <a:pt x="472" y="23"/>
                </a:lnTo>
                <a:lnTo>
                  <a:pt x="472" y="23"/>
                </a:lnTo>
                <a:lnTo>
                  <a:pt x="474" y="28"/>
                </a:lnTo>
                <a:lnTo>
                  <a:pt x="479" y="35"/>
                </a:lnTo>
                <a:lnTo>
                  <a:pt x="481" y="35"/>
                </a:lnTo>
                <a:lnTo>
                  <a:pt x="481" y="38"/>
                </a:lnTo>
                <a:lnTo>
                  <a:pt x="486" y="40"/>
                </a:lnTo>
                <a:lnTo>
                  <a:pt x="493" y="40"/>
                </a:lnTo>
                <a:lnTo>
                  <a:pt x="493" y="42"/>
                </a:lnTo>
                <a:lnTo>
                  <a:pt x="495" y="42"/>
                </a:lnTo>
                <a:lnTo>
                  <a:pt x="495" y="45"/>
                </a:lnTo>
                <a:lnTo>
                  <a:pt x="493" y="47"/>
                </a:lnTo>
                <a:lnTo>
                  <a:pt x="493" y="47"/>
                </a:lnTo>
                <a:lnTo>
                  <a:pt x="490" y="49"/>
                </a:lnTo>
                <a:lnTo>
                  <a:pt x="490" y="49"/>
                </a:lnTo>
                <a:lnTo>
                  <a:pt x="490" y="49"/>
                </a:lnTo>
                <a:lnTo>
                  <a:pt x="488" y="52"/>
                </a:lnTo>
                <a:lnTo>
                  <a:pt x="490" y="54"/>
                </a:lnTo>
                <a:lnTo>
                  <a:pt x="490" y="54"/>
                </a:lnTo>
                <a:lnTo>
                  <a:pt x="495" y="57"/>
                </a:lnTo>
                <a:lnTo>
                  <a:pt x="498" y="57"/>
                </a:lnTo>
                <a:lnTo>
                  <a:pt x="502" y="59"/>
                </a:lnTo>
                <a:lnTo>
                  <a:pt x="507" y="59"/>
                </a:lnTo>
                <a:lnTo>
                  <a:pt x="512" y="64"/>
                </a:lnTo>
                <a:lnTo>
                  <a:pt x="514" y="61"/>
                </a:lnTo>
                <a:lnTo>
                  <a:pt x="514" y="64"/>
                </a:lnTo>
                <a:lnTo>
                  <a:pt x="517" y="64"/>
                </a:lnTo>
                <a:lnTo>
                  <a:pt x="517" y="66"/>
                </a:lnTo>
                <a:lnTo>
                  <a:pt x="517" y="66"/>
                </a:lnTo>
                <a:lnTo>
                  <a:pt x="514" y="68"/>
                </a:lnTo>
                <a:lnTo>
                  <a:pt x="514" y="71"/>
                </a:lnTo>
                <a:lnTo>
                  <a:pt x="514" y="73"/>
                </a:lnTo>
                <a:lnTo>
                  <a:pt x="514" y="73"/>
                </a:lnTo>
                <a:lnTo>
                  <a:pt x="514" y="76"/>
                </a:lnTo>
                <a:lnTo>
                  <a:pt x="514" y="78"/>
                </a:lnTo>
                <a:lnTo>
                  <a:pt x="517" y="78"/>
                </a:lnTo>
                <a:lnTo>
                  <a:pt x="519" y="76"/>
                </a:lnTo>
                <a:lnTo>
                  <a:pt x="519" y="76"/>
                </a:lnTo>
                <a:lnTo>
                  <a:pt x="521" y="76"/>
                </a:lnTo>
                <a:lnTo>
                  <a:pt x="521" y="78"/>
                </a:lnTo>
                <a:lnTo>
                  <a:pt x="524" y="78"/>
                </a:lnTo>
                <a:lnTo>
                  <a:pt x="521" y="80"/>
                </a:lnTo>
                <a:lnTo>
                  <a:pt x="521" y="83"/>
                </a:lnTo>
                <a:lnTo>
                  <a:pt x="517" y="85"/>
                </a:lnTo>
                <a:lnTo>
                  <a:pt x="514" y="90"/>
                </a:lnTo>
                <a:lnTo>
                  <a:pt x="512" y="90"/>
                </a:lnTo>
                <a:lnTo>
                  <a:pt x="509" y="92"/>
                </a:lnTo>
                <a:lnTo>
                  <a:pt x="509" y="95"/>
                </a:lnTo>
                <a:lnTo>
                  <a:pt x="509" y="97"/>
                </a:lnTo>
                <a:lnTo>
                  <a:pt x="509" y="97"/>
                </a:lnTo>
                <a:lnTo>
                  <a:pt x="509" y="99"/>
                </a:lnTo>
                <a:lnTo>
                  <a:pt x="509" y="102"/>
                </a:lnTo>
                <a:lnTo>
                  <a:pt x="509" y="102"/>
                </a:lnTo>
                <a:lnTo>
                  <a:pt x="512" y="104"/>
                </a:lnTo>
                <a:lnTo>
                  <a:pt x="514" y="106"/>
                </a:lnTo>
                <a:lnTo>
                  <a:pt x="514" y="106"/>
                </a:lnTo>
                <a:lnTo>
                  <a:pt x="514" y="109"/>
                </a:lnTo>
                <a:lnTo>
                  <a:pt x="514" y="111"/>
                </a:lnTo>
                <a:lnTo>
                  <a:pt x="509" y="113"/>
                </a:lnTo>
                <a:lnTo>
                  <a:pt x="509" y="116"/>
                </a:lnTo>
                <a:lnTo>
                  <a:pt x="507" y="118"/>
                </a:lnTo>
                <a:lnTo>
                  <a:pt x="507" y="118"/>
                </a:lnTo>
                <a:lnTo>
                  <a:pt x="509" y="121"/>
                </a:lnTo>
                <a:lnTo>
                  <a:pt x="509" y="121"/>
                </a:lnTo>
                <a:lnTo>
                  <a:pt x="514" y="121"/>
                </a:lnTo>
                <a:lnTo>
                  <a:pt x="514" y="121"/>
                </a:lnTo>
                <a:lnTo>
                  <a:pt x="517" y="121"/>
                </a:lnTo>
                <a:lnTo>
                  <a:pt x="517" y="123"/>
                </a:lnTo>
                <a:lnTo>
                  <a:pt x="517" y="125"/>
                </a:lnTo>
                <a:lnTo>
                  <a:pt x="517" y="128"/>
                </a:lnTo>
                <a:lnTo>
                  <a:pt x="514" y="128"/>
                </a:lnTo>
                <a:lnTo>
                  <a:pt x="514" y="130"/>
                </a:lnTo>
                <a:lnTo>
                  <a:pt x="514" y="132"/>
                </a:lnTo>
                <a:lnTo>
                  <a:pt x="517" y="132"/>
                </a:lnTo>
                <a:lnTo>
                  <a:pt x="519" y="135"/>
                </a:lnTo>
                <a:lnTo>
                  <a:pt x="521" y="137"/>
                </a:lnTo>
                <a:lnTo>
                  <a:pt x="524" y="137"/>
                </a:lnTo>
                <a:lnTo>
                  <a:pt x="533" y="137"/>
                </a:lnTo>
                <a:lnTo>
                  <a:pt x="536" y="137"/>
                </a:lnTo>
                <a:lnTo>
                  <a:pt x="536" y="137"/>
                </a:lnTo>
                <a:lnTo>
                  <a:pt x="536" y="140"/>
                </a:lnTo>
                <a:lnTo>
                  <a:pt x="536" y="142"/>
                </a:lnTo>
                <a:lnTo>
                  <a:pt x="533" y="144"/>
                </a:lnTo>
                <a:lnTo>
                  <a:pt x="533" y="147"/>
                </a:lnTo>
                <a:lnTo>
                  <a:pt x="536" y="147"/>
                </a:lnTo>
                <a:lnTo>
                  <a:pt x="536" y="151"/>
                </a:lnTo>
                <a:lnTo>
                  <a:pt x="538" y="154"/>
                </a:lnTo>
                <a:lnTo>
                  <a:pt x="538" y="156"/>
                </a:lnTo>
                <a:lnTo>
                  <a:pt x="540" y="158"/>
                </a:lnTo>
                <a:lnTo>
                  <a:pt x="543" y="161"/>
                </a:lnTo>
                <a:lnTo>
                  <a:pt x="545" y="163"/>
                </a:lnTo>
                <a:lnTo>
                  <a:pt x="540" y="168"/>
                </a:lnTo>
                <a:lnTo>
                  <a:pt x="540" y="170"/>
                </a:lnTo>
                <a:lnTo>
                  <a:pt x="543" y="185"/>
                </a:lnTo>
                <a:lnTo>
                  <a:pt x="543" y="187"/>
                </a:lnTo>
                <a:lnTo>
                  <a:pt x="543" y="189"/>
                </a:lnTo>
                <a:lnTo>
                  <a:pt x="540" y="189"/>
                </a:lnTo>
                <a:lnTo>
                  <a:pt x="540" y="192"/>
                </a:lnTo>
                <a:lnTo>
                  <a:pt x="540" y="194"/>
                </a:lnTo>
                <a:lnTo>
                  <a:pt x="540" y="194"/>
                </a:lnTo>
                <a:lnTo>
                  <a:pt x="540" y="196"/>
                </a:lnTo>
                <a:lnTo>
                  <a:pt x="540" y="199"/>
                </a:lnTo>
                <a:lnTo>
                  <a:pt x="536" y="201"/>
                </a:lnTo>
                <a:lnTo>
                  <a:pt x="533" y="204"/>
                </a:lnTo>
                <a:lnTo>
                  <a:pt x="533" y="206"/>
                </a:lnTo>
                <a:lnTo>
                  <a:pt x="531" y="211"/>
                </a:lnTo>
                <a:lnTo>
                  <a:pt x="528" y="213"/>
                </a:lnTo>
                <a:lnTo>
                  <a:pt x="528" y="213"/>
                </a:lnTo>
                <a:lnTo>
                  <a:pt x="526" y="213"/>
                </a:lnTo>
                <a:lnTo>
                  <a:pt x="524" y="213"/>
                </a:lnTo>
                <a:lnTo>
                  <a:pt x="524" y="215"/>
                </a:lnTo>
                <a:lnTo>
                  <a:pt x="521" y="218"/>
                </a:lnTo>
                <a:lnTo>
                  <a:pt x="519" y="220"/>
                </a:lnTo>
                <a:lnTo>
                  <a:pt x="521" y="220"/>
                </a:lnTo>
                <a:lnTo>
                  <a:pt x="521" y="222"/>
                </a:lnTo>
                <a:lnTo>
                  <a:pt x="521" y="225"/>
                </a:lnTo>
                <a:lnTo>
                  <a:pt x="521" y="227"/>
                </a:lnTo>
                <a:lnTo>
                  <a:pt x="521" y="230"/>
                </a:lnTo>
                <a:lnTo>
                  <a:pt x="519" y="232"/>
                </a:lnTo>
                <a:lnTo>
                  <a:pt x="517" y="234"/>
                </a:lnTo>
                <a:lnTo>
                  <a:pt x="514" y="234"/>
                </a:lnTo>
                <a:lnTo>
                  <a:pt x="512" y="237"/>
                </a:lnTo>
                <a:lnTo>
                  <a:pt x="509" y="237"/>
                </a:lnTo>
                <a:lnTo>
                  <a:pt x="507" y="239"/>
                </a:lnTo>
                <a:lnTo>
                  <a:pt x="507" y="241"/>
                </a:lnTo>
                <a:lnTo>
                  <a:pt x="505" y="241"/>
                </a:lnTo>
                <a:lnTo>
                  <a:pt x="502" y="241"/>
                </a:lnTo>
                <a:lnTo>
                  <a:pt x="500" y="241"/>
                </a:lnTo>
                <a:lnTo>
                  <a:pt x="498" y="244"/>
                </a:lnTo>
                <a:lnTo>
                  <a:pt x="490" y="258"/>
                </a:lnTo>
                <a:lnTo>
                  <a:pt x="488" y="260"/>
                </a:lnTo>
                <a:lnTo>
                  <a:pt x="483" y="265"/>
                </a:lnTo>
                <a:lnTo>
                  <a:pt x="479" y="270"/>
                </a:lnTo>
                <a:lnTo>
                  <a:pt x="469" y="275"/>
                </a:lnTo>
                <a:lnTo>
                  <a:pt x="469" y="277"/>
                </a:lnTo>
                <a:lnTo>
                  <a:pt x="467" y="277"/>
                </a:lnTo>
                <a:lnTo>
                  <a:pt x="469" y="279"/>
                </a:lnTo>
                <a:lnTo>
                  <a:pt x="469" y="279"/>
                </a:lnTo>
                <a:lnTo>
                  <a:pt x="469" y="282"/>
                </a:lnTo>
                <a:lnTo>
                  <a:pt x="472" y="282"/>
                </a:lnTo>
                <a:lnTo>
                  <a:pt x="472" y="284"/>
                </a:lnTo>
                <a:lnTo>
                  <a:pt x="472" y="284"/>
                </a:lnTo>
                <a:lnTo>
                  <a:pt x="472" y="289"/>
                </a:lnTo>
                <a:lnTo>
                  <a:pt x="472" y="289"/>
                </a:lnTo>
                <a:lnTo>
                  <a:pt x="472" y="291"/>
                </a:lnTo>
                <a:lnTo>
                  <a:pt x="472" y="291"/>
                </a:lnTo>
                <a:lnTo>
                  <a:pt x="474" y="294"/>
                </a:lnTo>
                <a:lnTo>
                  <a:pt x="474" y="296"/>
                </a:lnTo>
                <a:lnTo>
                  <a:pt x="474" y="298"/>
                </a:lnTo>
                <a:lnTo>
                  <a:pt x="476" y="298"/>
                </a:lnTo>
                <a:lnTo>
                  <a:pt x="479" y="301"/>
                </a:lnTo>
                <a:lnTo>
                  <a:pt x="479" y="303"/>
                </a:lnTo>
                <a:lnTo>
                  <a:pt x="479" y="305"/>
                </a:lnTo>
                <a:lnTo>
                  <a:pt x="479" y="308"/>
                </a:lnTo>
                <a:lnTo>
                  <a:pt x="479" y="313"/>
                </a:lnTo>
                <a:lnTo>
                  <a:pt x="476" y="315"/>
                </a:lnTo>
                <a:lnTo>
                  <a:pt x="462" y="317"/>
                </a:lnTo>
                <a:lnTo>
                  <a:pt x="460" y="317"/>
                </a:lnTo>
                <a:lnTo>
                  <a:pt x="457" y="315"/>
                </a:lnTo>
                <a:lnTo>
                  <a:pt x="457" y="315"/>
                </a:lnTo>
                <a:lnTo>
                  <a:pt x="455" y="313"/>
                </a:lnTo>
                <a:lnTo>
                  <a:pt x="453" y="313"/>
                </a:lnTo>
                <a:lnTo>
                  <a:pt x="453" y="315"/>
                </a:lnTo>
                <a:lnTo>
                  <a:pt x="453" y="317"/>
                </a:lnTo>
                <a:lnTo>
                  <a:pt x="450" y="317"/>
                </a:lnTo>
                <a:lnTo>
                  <a:pt x="453" y="320"/>
                </a:lnTo>
                <a:lnTo>
                  <a:pt x="453" y="320"/>
                </a:lnTo>
                <a:lnTo>
                  <a:pt x="450" y="322"/>
                </a:lnTo>
                <a:lnTo>
                  <a:pt x="450" y="324"/>
                </a:lnTo>
                <a:lnTo>
                  <a:pt x="450" y="327"/>
                </a:lnTo>
                <a:lnTo>
                  <a:pt x="448" y="329"/>
                </a:lnTo>
                <a:lnTo>
                  <a:pt x="450" y="331"/>
                </a:lnTo>
                <a:lnTo>
                  <a:pt x="450" y="331"/>
                </a:lnTo>
                <a:lnTo>
                  <a:pt x="453" y="334"/>
                </a:lnTo>
                <a:lnTo>
                  <a:pt x="457" y="334"/>
                </a:lnTo>
                <a:lnTo>
                  <a:pt x="457" y="336"/>
                </a:lnTo>
                <a:lnTo>
                  <a:pt x="460" y="336"/>
                </a:lnTo>
                <a:lnTo>
                  <a:pt x="460" y="339"/>
                </a:lnTo>
                <a:lnTo>
                  <a:pt x="460" y="339"/>
                </a:lnTo>
                <a:lnTo>
                  <a:pt x="460" y="341"/>
                </a:lnTo>
                <a:lnTo>
                  <a:pt x="453" y="355"/>
                </a:lnTo>
                <a:lnTo>
                  <a:pt x="450" y="358"/>
                </a:lnTo>
                <a:lnTo>
                  <a:pt x="445" y="360"/>
                </a:lnTo>
                <a:lnTo>
                  <a:pt x="445" y="360"/>
                </a:lnTo>
                <a:lnTo>
                  <a:pt x="448" y="362"/>
                </a:lnTo>
                <a:lnTo>
                  <a:pt x="448" y="362"/>
                </a:lnTo>
                <a:lnTo>
                  <a:pt x="450" y="362"/>
                </a:lnTo>
                <a:lnTo>
                  <a:pt x="450" y="365"/>
                </a:lnTo>
                <a:lnTo>
                  <a:pt x="450" y="367"/>
                </a:lnTo>
                <a:lnTo>
                  <a:pt x="450" y="367"/>
                </a:lnTo>
                <a:lnTo>
                  <a:pt x="448" y="369"/>
                </a:lnTo>
                <a:lnTo>
                  <a:pt x="448" y="369"/>
                </a:lnTo>
                <a:lnTo>
                  <a:pt x="445" y="369"/>
                </a:lnTo>
                <a:lnTo>
                  <a:pt x="443" y="369"/>
                </a:lnTo>
                <a:lnTo>
                  <a:pt x="441" y="367"/>
                </a:lnTo>
                <a:lnTo>
                  <a:pt x="438" y="367"/>
                </a:lnTo>
                <a:lnTo>
                  <a:pt x="438" y="367"/>
                </a:lnTo>
                <a:lnTo>
                  <a:pt x="436" y="367"/>
                </a:lnTo>
                <a:lnTo>
                  <a:pt x="436" y="369"/>
                </a:lnTo>
                <a:lnTo>
                  <a:pt x="434" y="369"/>
                </a:lnTo>
                <a:lnTo>
                  <a:pt x="434" y="372"/>
                </a:lnTo>
                <a:lnTo>
                  <a:pt x="434" y="374"/>
                </a:lnTo>
                <a:lnTo>
                  <a:pt x="431" y="374"/>
                </a:lnTo>
                <a:lnTo>
                  <a:pt x="429" y="376"/>
                </a:lnTo>
                <a:lnTo>
                  <a:pt x="427" y="376"/>
                </a:lnTo>
                <a:lnTo>
                  <a:pt x="427" y="379"/>
                </a:lnTo>
                <a:lnTo>
                  <a:pt x="427" y="381"/>
                </a:lnTo>
                <a:lnTo>
                  <a:pt x="424" y="384"/>
                </a:lnTo>
                <a:lnTo>
                  <a:pt x="424" y="386"/>
                </a:lnTo>
                <a:lnTo>
                  <a:pt x="415" y="393"/>
                </a:lnTo>
                <a:lnTo>
                  <a:pt x="410" y="393"/>
                </a:lnTo>
                <a:lnTo>
                  <a:pt x="410" y="393"/>
                </a:lnTo>
                <a:lnTo>
                  <a:pt x="405" y="388"/>
                </a:lnTo>
                <a:lnTo>
                  <a:pt x="403" y="386"/>
                </a:lnTo>
                <a:lnTo>
                  <a:pt x="400" y="384"/>
                </a:lnTo>
                <a:lnTo>
                  <a:pt x="398" y="386"/>
                </a:lnTo>
                <a:lnTo>
                  <a:pt x="386" y="388"/>
                </a:lnTo>
                <a:lnTo>
                  <a:pt x="384" y="388"/>
                </a:lnTo>
                <a:lnTo>
                  <a:pt x="384" y="388"/>
                </a:lnTo>
                <a:lnTo>
                  <a:pt x="381" y="388"/>
                </a:lnTo>
                <a:lnTo>
                  <a:pt x="379" y="388"/>
                </a:lnTo>
                <a:lnTo>
                  <a:pt x="377" y="388"/>
                </a:lnTo>
                <a:lnTo>
                  <a:pt x="374" y="391"/>
                </a:lnTo>
                <a:lnTo>
                  <a:pt x="363" y="398"/>
                </a:lnTo>
                <a:lnTo>
                  <a:pt x="360" y="398"/>
                </a:lnTo>
                <a:lnTo>
                  <a:pt x="358" y="398"/>
                </a:lnTo>
                <a:lnTo>
                  <a:pt x="353" y="403"/>
                </a:lnTo>
                <a:lnTo>
                  <a:pt x="351" y="403"/>
                </a:lnTo>
                <a:lnTo>
                  <a:pt x="351" y="403"/>
                </a:lnTo>
                <a:lnTo>
                  <a:pt x="348" y="403"/>
                </a:lnTo>
                <a:lnTo>
                  <a:pt x="346" y="400"/>
                </a:lnTo>
                <a:lnTo>
                  <a:pt x="339" y="398"/>
                </a:lnTo>
                <a:lnTo>
                  <a:pt x="336" y="398"/>
                </a:lnTo>
                <a:lnTo>
                  <a:pt x="334" y="398"/>
                </a:lnTo>
                <a:lnTo>
                  <a:pt x="334" y="400"/>
                </a:lnTo>
                <a:lnTo>
                  <a:pt x="332" y="405"/>
                </a:lnTo>
                <a:lnTo>
                  <a:pt x="329" y="405"/>
                </a:lnTo>
                <a:lnTo>
                  <a:pt x="329" y="407"/>
                </a:lnTo>
                <a:lnTo>
                  <a:pt x="327" y="410"/>
                </a:lnTo>
                <a:lnTo>
                  <a:pt x="325" y="410"/>
                </a:lnTo>
                <a:lnTo>
                  <a:pt x="325" y="410"/>
                </a:lnTo>
                <a:lnTo>
                  <a:pt x="322" y="407"/>
                </a:lnTo>
                <a:lnTo>
                  <a:pt x="322" y="405"/>
                </a:lnTo>
                <a:lnTo>
                  <a:pt x="320" y="405"/>
                </a:lnTo>
                <a:lnTo>
                  <a:pt x="315" y="407"/>
                </a:lnTo>
                <a:lnTo>
                  <a:pt x="313" y="412"/>
                </a:lnTo>
                <a:lnTo>
                  <a:pt x="315" y="417"/>
                </a:lnTo>
                <a:lnTo>
                  <a:pt x="315" y="419"/>
                </a:lnTo>
                <a:lnTo>
                  <a:pt x="313" y="422"/>
                </a:lnTo>
                <a:lnTo>
                  <a:pt x="310" y="422"/>
                </a:lnTo>
                <a:lnTo>
                  <a:pt x="310" y="424"/>
                </a:lnTo>
                <a:lnTo>
                  <a:pt x="303" y="422"/>
                </a:lnTo>
                <a:lnTo>
                  <a:pt x="303" y="422"/>
                </a:lnTo>
                <a:lnTo>
                  <a:pt x="301" y="422"/>
                </a:lnTo>
                <a:lnTo>
                  <a:pt x="301" y="422"/>
                </a:lnTo>
                <a:lnTo>
                  <a:pt x="301" y="422"/>
                </a:lnTo>
                <a:lnTo>
                  <a:pt x="299" y="419"/>
                </a:lnTo>
                <a:lnTo>
                  <a:pt x="299" y="417"/>
                </a:lnTo>
                <a:lnTo>
                  <a:pt x="299" y="417"/>
                </a:lnTo>
                <a:lnTo>
                  <a:pt x="301" y="414"/>
                </a:lnTo>
                <a:lnTo>
                  <a:pt x="301" y="414"/>
                </a:lnTo>
                <a:lnTo>
                  <a:pt x="301" y="412"/>
                </a:lnTo>
                <a:lnTo>
                  <a:pt x="301" y="412"/>
                </a:lnTo>
                <a:lnTo>
                  <a:pt x="301" y="410"/>
                </a:lnTo>
                <a:lnTo>
                  <a:pt x="299" y="410"/>
                </a:lnTo>
                <a:lnTo>
                  <a:pt x="296" y="407"/>
                </a:lnTo>
                <a:lnTo>
                  <a:pt x="294" y="410"/>
                </a:lnTo>
                <a:lnTo>
                  <a:pt x="294" y="410"/>
                </a:lnTo>
                <a:lnTo>
                  <a:pt x="289" y="412"/>
                </a:lnTo>
                <a:lnTo>
                  <a:pt x="287" y="417"/>
                </a:lnTo>
                <a:lnTo>
                  <a:pt x="284" y="419"/>
                </a:lnTo>
                <a:lnTo>
                  <a:pt x="282" y="419"/>
                </a:lnTo>
                <a:lnTo>
                  <a:pt x="280" y="419"/>
                </a:lnTo>
                <a:lnTo>
                  <a:pt x="272" y="417"/>
                </a:lnTo>
                <a:lnTo>
                  <a:pt x="270" y="419"/>
                </a:lnTo>
                <a:lnTo>
                  <a:pt x="265" y="424"/>
                </a:lnTo>
                <a:lnTo>
                  <a:pt x="263" y="424"/>
                </a:lnTo>
                <a:lnTo>
                  <a:pt x="263" y="426"/>
                </a:lnTo>
                <a:lnTo>
                  <a:pt x="265" y="429"/>
                </a:lnTo>
                <a:lnTo>
                  <a:pt x="268" y="431"/>
                </a:lnTo>
                <a:lnTo>
                  <a:pt x="268" y="433"/>
                </a:lnTo>
                <a:lnTo>
                  <a:pt x="268" y="436"/>
                </a:lnTo>
                <a:lnTo>
                  <a:pt x="270" y="436"/>
                </a:lnTo>
                <a:lnTo>
                  <a:pt x="270" y="438"/>
                </a:lnTo>
                <a:lnTo>
                  <a:pt x="270" y="440"/>
                </a:lnTo>
                <a:lnTo>
                  <a:pt x="268" y="443"/>
                </a:lnTo>
                <a:lnTo>
                  <a:pt x="268" y="448"/>
                </a:lnTo>
                <a:lnTo>
                  <a:pt x="265" y="448"/>
                </a:lnTo>
                <a:lnTo>
                  <a:pt x="265" y="450"/>
                </a:lnTo>
                <a:lnTo>
                  <a:pt x="265" y="455"/>
                </a:lnTo>
                <a:lnTo>
                  <a:pt x="265" y="457"/>
                </a:lnTo>
                <a:lnTo>
                  <a:pt x="265" y="457"/>
                </a:lnTo>
                <a:lnTo>
                  <a:pt x="265" y="459"/>
                </a:lnTo>
                <a:lnTo>
                  <a:pt x="268" y="459"/>
                </a:lnTo>
                <a:lnTo>
                  <a:pt x="268" y="462"/>
                </a:lnTo>
                <a:lnTo>
                  <a:pt x="268" y="464"/>
                </a:lnTo>
                <a:lnTo>
                  <a:pt x="265" y="471"/>
                </a:lnTo>
                <a:lnTo>
                  <a:pt x="263" y="474"/>
                </a:lnTo>
                <a:lnTo>
                  <a:pt x="263" y="474"/>
                </a:lnTo>
                <a:lnTo>
                  <a:pt x="261" y="474"/>
                </a:lnTo>
                <a:lnTo>
                  <a:pt x="258" y="474"/>
                </a:lnTo>
                <a:lnTo>
                  <a:pt x="258" y="476"/>
                </a:lnTo>
                <a:lnTo>
                  <a:pt x="258" y="476"/>
                </a:lnTo>
                <a:lnTo>
                  <a:pt x="261" y="478"/>
                </a:lnTo>
                <a:lnTo>
                  <a:pt x="261" y="481"/>
                </a:lnTo>
                <a:lnTo>
                  <a:pt x="258" y="483"/>
                </a:lnTo>
                <a:lnTo>
                  <a:pt x="256" y="485"/>
                </a:lnTo>
                <a:lnTo>
                  <a:pt x="256" y="488"/>
                </a:lnTo>
                <a:lnTo>
                  <a:pt x="256" y="488"/>
                </a:lnTo>
                <a:lnTo>
                  <a:pt x="258" y="490"/>
                </a:lnTo>
                <a:lnTo>
                  <a:pt x="258" y="490"/>
                </a:lnTo>
                <a:lnTo>
                  <a:pt x="258" y="495"/>
                </a:lnTo>
                <a:lnTo>
                  <a:pt x="261" y="495"/>
                </a:lnTo>
                <a:lnTo>
                  <a:pt x="261" y="497"/>
                </a:lnTo>
                <a:lnTo>
                  <a:pt x="268" y="497"/>
                </a:lnTo>
                <a:lnTo>
                  <a:pt x="282" y="500"/>
                </a:lnTo>
                <a:lnTo>
                  <a:pt x="287" y="502"/>
                </a:lnTo>
                <a:lnTo>
                  <a:pt x="287" y="507"/>
                </a:lnTo>
                <a:lnTo>
                  <a:pt x="289" y="507"/>
                </a:lnTo>
                <a:lnTo>
                  <a:pt x="291" y="509"/>
                </a:lnTo>
                <a:lnTo>
                  <a:pt x="291" y="509"/>
                </a:lnTo>
                <a:lnTo>
                  <a:pt x="294" y="512"/>
                </a:lnTo>
                <a:lnTo>
                  <a:pt x="296" y="521"/>
                </a:lnTo>
                <a:lnTo>
                  <a:pt x="299" y="523"/>
                </a:lnTo>
                <a:lnTo>
                  <a:pt x="299" y="526"/>
                </a:lnTo>
                <a:lnTo>
                  <a:pt x="296" y="528"/>
                </a:lnTo>
                <a:lnTo>
                  <a:pt x="296" y="528"/>
                </a:lnTo>
                <a:lnTo>
                  <a:pt x="294" y="528"/>
                </a:lnTo>
                <a:lnTo>
                  <a:pt x="294" y="528"/>
                </a:lnTo>
                <a:lnTo>
                  <a:pt x="291" y="528"/>
                </a:lnTo>
                <a:lnTo>
                  <a:pt x="291" y="531"/>
                </a:lnTo>
                <a:lnTo>
                  <a:pt x="291" y="535"/>
                </a:lnTo>
                <a:lnTo>
                  <a:pt x="294" y="538"/>
                </a:lnTo>
                <a:lnTo>
                  <a:pt x="294" y="538"/>
                </a:lnTo>
                <a:lnTo>
                  <a:pt x="296" y="535"/>
                </a:lnTo>
                <a:lnTo>
                  <a:pt x="296" y="533"/>
                </a:lnTo>
                <a:lnTo>
                  <a:pt x="299" y="533"/>
                </a:lnTo>
                <a:lnTo>
                  <a:pt x="299" y="533"/>
                </a:lnTo>
                <a:lnTo>
                  <a:pt x="301" y="533"/>
                </a:lnTo>
                <a:lnTo>
                  <a:pt x="301" y="533"/>
                </a:lnTo>
                <a:lnTo>
                  <a:pt x="303" y="535"/>
                </a:lnTo>
                <a:lnTo>
                  <a:pt x="301" y="542"/>
                </a:lnTo>
                <a:lnTo>
                  <a:pt x="303" y="547"/>
                </a:lnTo>
                <a:lnTo>
                  <a:pt x="303" y="552"/>
                </a:lnTo>
                <a:lnTo>
                  <a:pt x="306" y="554"/>
                </a:lnTo>
                <a:lnTo>
                  <a:pt x="303" y="554"/>
                </a:lnTo>
                <a:lnTo>
                  <a:pt x="303" y="557"/>
                </a:lnTo>
                <a:lnTo>
                  <a:pt x="299" y="557"/>
                </a:lnTo>
                <a:lnTo>
                  <a:pt x="299" y="557"/>
                </a:lnTo>
                <a:lnTo>
                  <a:pt x="296" y="559"/>
                </a:lnTo>
                <a:lnTo>
                  <a:pt x="296" y="561"/>
                </a:lnTo>
                <a:lnTo>
                  <a:pt x="296" y="561"/>
                </a:lnTo>
                <a:lnTo>
                  <a:pt x="294" y="564"/>
                </a:lnTo>
                <a:lnTo>
                  <a:pt x="294" y="568"/>
                </a:lnTo>
                <a:lnTo>
                  <a:pt x="296" y="573"/>
                </a:lnTo>
                <a:lnTo>
                  <a:pt x="296" y="573"/>
                </a:lnTo>
                <a:lnTo>
                  <a:pt x="296" y="576"/>
                </a:lnTo>
                <a:lnTo>
                  <a:pt x="296" y="576"/>
                </a:lnTo>
                <a:lnTo>
                  <a:pt x="294" y="578"/>
                </a:lnTo>
                <a:lnTo>
                  <a:pt x="294" y="578"/>
                </a:lnTo>
                <a:lnTo>
                  <a:pt x="291" y="583"/>
                </a:lnTo>
                <a:lnTo>
                  <a:pt x="289" y="583"/>
                </a:lnTo>
                <a:lnTo>
                  <a:pt x="289" y="585"/>
                </a:lnTo>
                <a:lnTo>
                  <a:pt x="287" y="590"/>
                </a:lnTo>
                <a:lnTo>
                  <a:pt x="287" y="592"/>
                </a:lnTo>
                <a:lnTo>
                  <a:pt x="287" y="594"/>
                </a:lnTo>
                <a:lnTo>
                  <a:pt x="284" y="594"/>
                </a:lnTo>
                <a:lnTo>
                  <a:pt x="282" y="594"/>
                </a:lnTo>
                <a:lnTo>
                  <a:pt x="282" y="594"/>
                </a:lnTo>
                <a:lnTo>
                  <a:pt x="282" y="594"/>
                </a:lnTo>
                <a:lnTo>
                  <a:pt x="280" y="602"/>
                </a:lnTo>
                <a:lnTo>
                  <a:pt x="277" y="604"/>
                </a:lnTo>
                <a:lnTo>
                  <a:pt x="275" y="604"/>
                </a:lnTo>
                <a:lnTo>
                  <a:pt x="275" y="606"/>
                </a:lnTo>
                <a:lnTo>
                  <a:pt x="270" y="606"/>
                </a:lnTo>
                <a:lnTo>
                  <a:pt x="270" y="609"/>
                </a:lnTo>
                <a:lnTo>
                  <a:pt x="268" y="611"/>
                </a:lnTo>
                <a:lnTo>
                  <a:pt x="268" y="613"/>
                </a:lnTo>
                <a:lnTo>
                  <a:pt x="268" y="616"/>
                </a:lnTo>
                <a:lnTo>
                  <a:pt x="270" y="621"/>
                </a:lnTo>
                <a:lnTo>
                  <a:pt x="270" y="623"/>
                </a:lnTo>
                <a:lnTo>
                  <a:pt x="268" y="623"/>
                </a:lnTo>
                <a:lnTo>
                  <a:pt x="265" y="623"/>
                </a:lnTo>
                <a:lnTo>
                  <a:pt x="261" y="623"/>
                </a:lnTo>
                <a:lnTo>
                  <a:pt x="261" y="625"/>
                </a:lnTo>
                <a:lnTo>
                  <a:pt x="258" y="625"/>
                </a:lnTo>
                <a:lnTo>
                  <a:pt x="256" y="628"/>
                </a:lnTo>
                <a:lnTo>
                  <a:pt x="253" y="630"/>
                </a:lnTo>
                <a:lnTo>
                  <a:pt x="253" y="632"/>
                </a:lnTo>
                <a:lnTo>
                  <a:pt x="251" y="635"/>
                </a:lnTo>
                <a:lnTo>
                  <a:pt x="253" y="635"/>
                </a:lnTo>
                <a:lnTo>
                  <a:pt x="253" y="639"/>
                </a:lnTo>
                <a:lnTo>
                  <a:pt x="253" y="642"/>
                </a:lnTo>
                <a:lnTo>
                  <a:pt x="253" y="644"/>
                </a:lnTo>
                <a:lnTo>
                  <a:pt x="251" y="647"/>
                </a:lnTo>
                <a:lnTo>
                  <a:pt x="251" y="649"/>
                </a:lnTo>
                <a:lnTo>
                  <a:pt x="249" y="651"/>
                </a:lnTo>
                <a:lnTo>
                  <a:pt x="249" y="651"/>
                </a:lnTo>
                <a:lnTo>
                  <a:pt x="249" y="654"/>
                </a:lnTo>
                <a:lnTo>
                  <a:pt x="249" y="656"/>
                </a:lnTo>
                <a:lnTo>
                  <a:pt x="246" y="656"/>
                </a:lnTo>
                <a:lnTo>
                  <a:pt x="249" y="661"/>
                </a:lnTo>
                <a:lnTo>
                  <a:pt x="249" y="666"/>
                </a:lnTo>
                <a:lnTo>
                  <a:pt x="249" y="670"/>
                </a:lnTo>
                <a:lnTo>
                  <a:pt x="249" y="670"/>
                </a:lnTo>
                <a:lnTo>
                  <a:pt x="246" y="668"/>
                </a:lnTo>
                <a:lnTo>
                  <a:pt x="246" y="670"/>
                </a:lnTo>
                <a:lnTo>
                  <a:pt x="244" y="670"/>
                </a:lnTo>
                <a:lnTo>
                  <a:pt x="244" y="673"/>
                </a:lnTo>
                <a:lnTo>
                  <a:pt x="242" y="670"/>
                </a:lnTo>
                <a:lnTo>
                  <a:pt x="235" y="677"/>
                </a:lnTo>
                <a:lnTo>
                  <a:pt x="230" y="680"/>
                </a:lnTo>
                <a:lnTo>
                  <a:pt x="225" y="680"/>
                </a:lnTo>
                <a:lnTo>
                  <a:pt x="216" y="675"/>
                </a:lnTo>
                <a:lnTo>
                  <a:pt x="211" y="675"/>
                </a:lnTo>
                <a:lnTo>
                  <a:pt x="211" y="680"/>
                </a:lnTo>
                <a:lnTo>
                  <a:pt x="208" y="680"/>
                </a:lnTo>
                <a:lnTo>
                  <a:pt x="206" y="682"/>
                </a:lnTo>
                <a:lnTo>
                  <a:pt x="206" y="682"/>
                </a:lnTo>
                <a:lnTo>
                  <a:pt x="204" y="682"/>
                </a:lnTo>
                <a:lnTo>
                  <a:pt x="204" y="680"/>
                </a:lnTo>
                <a:lnTo>
                  <a:pt x="204" y="680"/>
                </a:lnTo>
                <a:lnTo>
                  <a:pt x="204" y="677"/>
                </a:lnTo>
                <a:lnTo>
                  <a:pt x="201" y="677"/>
                </a:lnTo>
                <a:lnTo>
                  <a:pt x="199" y="677"/>
                </a:lnTo>
                <a:lnTo>
                  <a:pt x="199" y="677"/>
                </a:lnTo>
                <a:lnTo>
                  <a:pt x="199" y="675"/>
                </a:lnTo>
                <a:lnTo>
                  <a:pt x="199" y="675"/>
                </a:lnTo>
                <a:lnTo>
                  <a:pt x="199" y="675"/>
                </a:lnTo>
                <a:lnTo>
                  <a:pt x="192" y="666"/>
                </a:lnTo>
                <a:lnTo>
                  <a:pt x="189" y="663"/>
                </a:lnTo>
                <a:lnTo>
                  <a:pt x="182" y="658"/>
                </a:lnTo>
                <a:lnTo>
                  <a:pt x="182" y="658"/>
                </a:lnTo>
                <a:lnTo>
                  <a:pt x="180" y="658"/>
                </a:lnTo>
                <a:lnTo>
                  <a:pt x="178" y="658"/>
                </a:lnTo>
                <a:lnTo>
                  <a:pt x="178" y="658"/>
                </a:lnTo>
                <a:lnTo>
                  <a:pt x="175" y="656"/>
                </a:lnTo>
                <a:lnTo>
                  <a:pt x="175" y="654"/>
                </a:lnTo>
                <a:lnTo>
                  <a:pt x="178" y="654"/>
                </a:lnTo>
                <a:lnTo>
                  <a:pt x="178" y="651"/>
                </a:lnTo>
                <a:lnTo>
                  <a:pt x="173" y="644"/>
                </a:lnTo>
                <a:lnTo>
                  <a:pt x="168" y="642"/>
                </a:lnTo>
                <a:lnTo>
                  <a:pt x="156" y="644"/>
                </a:lnTo>
                <a:lnTo>
                  <a:pt x="142" y="644"/>
                </a:lnTo>
                <a:lnTo>
                  <a:pt x="137" y="642"/>
                </a:lnTo>
                <a:lnTo>
                  <a:pt x="130" y="637"/>
                </a:lnTo>
                <a:lnTo>
                  <a:pt x="128" y="635"/>
                </a:lnTo>
                <a:lnTo>
                  <a:pt x="126" y="632"/>
                </a:lnTo>
                <a:lnTo>
                  <a:pt x="121" y="632"/>
                </a:lnTo>
                <a:lnTo>
                  <a:pt x="118" y="632"/>
                </a:lnTo>
                <a:lnTo>
                  <a:pt x="116" y="630"/>
                </a:lnTo>
                <a:lnTo>
                  <a:pt x="114" y="630"/>
                </a:lnTo>
                <a:lnTo>
                  <a:pt x="109" y="630"/>
                </a:lnTo>
                <a:lnTo>
                  <a:pt x="102" y="625"/>
                </a:lnTo>
                <a:lnTo>
                  <a:pt x="97" y="623"/>
                </a:lnTo>
                <a:lnTo>
                  <a:pt x="88" y="621"/>
                </a:lnTo>
                <a:lnTo>
                  <a:pt x="85" y="618"/>
                </a:lnTo>
                <a:lnTo>
                  <a:pt x="80" y="616"/>
                </a:lnTo>
                <a:lnTo>
                  <a:pt x="80" y="613"/>
                </a:lnTo>
                <a:lnTo>
                  <a:pt x="83" y="609"/>
                </a:lnTo>
                <a:lnTo>
                  <a:pt x="85" y="606"/>
                </a:lnTo>
                <a:lnTo>
                  <a:pt x="80" y="606"/>
                </a:lnTo>
                <a:lnTo>
                  <a:pt x="78" y="606"/>
                </a:lnTo>
                <a:lnTo>
                  <a:pt x="76" y="611"/>
                </a:lnTo>
                <a:lnTo>
                  <a:pt x="73" y="616"/>
                </a:lnTo>
                <a:lnTo>
                  <a:pt x="73" y="621"/>
                </a:lnTo>
                <a:lnTo>
                  <a:pt x="71" y="623"/>
                </a:lnTo>
                <a:lnTo>
                  <a:pt x="69" y="625"/>
                </a:lnTo>
                <a:lnTo>
                  <a:pt x="64" y="625"/>
                </a:lnTo>
                <a:lnTo>
                  <a:pt x="62" y="623"/>
                </a:lnTo>
                <a:lnTo>
                  <a:pt x="57" y="621"/>
                </a:lnTo>
                <a:lnTo>
                  <a:pt x="54" y="618"/>
                </a:lnTo>
                <a:lnTo>
                  <a:pt x="52" y="613"/>
                </a:lnTo>
                <a:lnTo>
                  <a:pt x="52" y="611"/>
                </a:lnTo>
                <a:lnTo>
                  <a:pt x="59" y="604"/>
                </a:lnTo>
                <a:lnTo>
                  <a:pt x="62" y="602"/>
                </a:lnTo>
                <a:lnTo>
                  <a:pt x="64" y="592"/>
                </a:lnTo>
                <a:lnTo>
                  <a:pt x="66" y="585"/>
                </a:lnTo>
                <a:lnTo>
                  <a:pt x="66" y="576"/>
                </a:lnTo>
                <a:lnTo>
                  <a:pt x="62" y="571"/>
                </a:lnTo>
                <a:lnTo>
                  <a:pt x="59" y="571"/>
                </a:lnTo>
                <a:lnTo>
                  <a:pt x="57" y="571"/>
                </a:lnTo>
                <a:lnTo>
                  <a:pt x="54" y="571"/>
                </a:lnTo>
                <a:lnTo>
                  <a:pt x="47" y="568"/>
                </a:lnTo>
                <a:lnTo>
                  <a:pt x="43" y="566"/>
                </a:lnTo>
                <a:lnTo>
                  <a:pt x="40" y="566"/>
                </a:lnTo>
                <a:lnTo>
                  <a:pt x="38" y="568"/>
                </a:lnTo>
                <a:lnTo>
                  <a:pt x="35" y="571"/>
                </a:lnTo>
                <a:lnTo>
                  <a:pt x="35" y="573"/>
                </a:lnTo>
                <a:lnTo>
                  <a:pt x="33" y="576"/>
                </a:lnTo>
                <a:lnTo>
                  <a:pt x="31" y="576"/>
                </a:lnTo>
                <a:lnTo>
                  <a:pt x="28" y="576"/>
                </a:lnTo>
                <a:lnTo>
                  <a:pt x="26" y="573"/>
                </a:lnTo>
                <a:lnTo>
                  <a:pt x="26" y="573"/>
                </a:lnTo>
                <a:lnTo>
                  <a:pt x="26" y="568"/>
                </a:lnTo>
                <a:lnTo>
                  <a:pt x="24" y="566"/>
                </a:lnTo>
                <a:lnTo>
                  <a:pt x="26" y="566"/>
                </a:lnTo>
                <a:lnTo>
                  <a:pt x="26" y="564"/>
                </a:lnTo>
                <a:lnTo>
                  <a:pt x="24" y="564"/>
                </a:lnTo>
                <a:lnTo>
                  <a:pt x="21" y="561"/>
                </a:lnTo>
                <a:lnTo>
                  <a:pt x="19" y="561"/>
                </a:lnTo>
                <a:lnTo>
                  <a:pt x="16" y="564"/>
                </a:lnTo>
                <a:lnTo>
                  <a:pt x="12" y="564"/>
                </a:lnTo>
                <a:lnTo>
                  <a:pt x="9" y="564"/>
                </a:lnTo>
                <a:lnTo>
                  <a:pt x="7" y="564"/>
                </a:lnTo>
                <a:lnTo>
                  <a:pt x="7" y="564"/>
                </a:lnTo>
                <a:lnTo>
                  <a:pt x="7" y="564"/>
                </a:lnTo>
                <a:lnTo>
                  <a:pt x="7" y="559"/>
                </a:lnTo>
                <a:lnTo>
                  <a:pt x="5" y="557"/>
                </a:lnTo>
                <a:lnTo>
                  <a:pt x="0" y="554"/>
                </a:lnTo>
                <a:lnTo>
                  <a:pt x="0" y="549"/>
                </a:lnTo>
                <a:lnTo>
                  <a:pt x="0" y="545"/>
                </a:lnTo>
                <a:lnTo>
                  <a:pt x="0" y="540"/>
                </a:lnTo>
                <a:lnTo>
                  <a:pt x="5" y="542"/>
                </a:lnTo>
                <a:lnTo>
                  <a:pt x="5" y="540"/>
                </a:lnTo>
                <a:lnTo>
                  <a:pt x="7" y="538"/>
                </a:lnTo>
                <a:lnTo>
                  <a:pt x="24" y="535"/>
                </a:lnTo>
                <a:lnTo>
                  <a:pt x="26" y="535"/>
                </a:lnTo>
                <a:lnTo>
                  <a:pt x="31" y="533"/>
                </a:lnTo>
                <a:lnTo>
                  <a:pt x="33" y="531"/>
                </a:lnTo>
                <a:lnTo>
                  <a:pt x="35" y="528"/>
                </a:lnTo>
                <a:lnTo>
                  <a:pt x="38" y="521"/>
                </a:lnTo>
                <a:lnTo>
                  <a:pt x="40" y="519"/>
                </a:lnTo>
                <a:lnTo>
                  <a:pt x="40" y="516"/>
                </a:lnTo>
                <a:lnTo>
                  <a:pt x="50" y="509"/>
                </a:lnTo>
                <a:lnTo>
                  <a:pt x="50" y="507"/>
                </a:lnTo>
                <a:lnTo>
                  <a:pt x="54" y="497"/>
                </a:lnTo>
                <a:lnTo>
                  <a:pt x="54" y="490"/>
                </a:lnTo>
                <a:lnTo>
                  <a:pt x="59" y="478"/>
                </a:lnTo>
                <a:lnTo>
                  <a:pt x="66" y="440"/>
                </a:lnTo>
                <a:lnTo>
                  <a:pt x="69" y="426"/>
                </a:lnTo>
                <a:lnTo>
                  <a:pt x="76" y="398"/>
                </a:lnTo>
                <a:lnTo>
                  <a:pt x="85" y="331"/>
                </a:lnTo>
                <a:lnTo>
                  <a:pt x="90" y="298"/>
                </a:lnTo>
                <a:lnTo>
                  <a:pt x="92" y="284"/>
                </a:lnTo>
                <a:lnTo>
                  <a:pt x="92" y="282"/>
                </a:lnTo>
                <a:lnTo>
                  <a:pt x="90" y="275"/>
                </a:lnTo>
                <a:lnTo>
                  <a:pt x="90" y="272"/>
                </a:lnTo>
                <a:lnTo>
                  <a:pt x="95" y="265"/>
                </a:lnTo>
                <a:lnTo>
                  <a:pt x="95" y="265"/>
                </a:lnTo>
                <a:lnTo>
                  <a:pt x="95" y="260"/>
                </a:lnTo>
                <a:lnTo>
                  <a:pt x="99" y="251"/>
                </a:lnTo>
                <a:lnTo>
                  <a:pt x="102" y="246"/>
                </a:lnTo>
                <a:lnTo>
                  <a:pt x="107" y="246"/>
                </a:lnTo>
                <a:lnTo>
                  <a:pt x="116" y="249"/>
                </a:lnTo>
                <a:lnTo>
                  <a:pt x="123" y="249"/>
                </a:lnTo>
                <a:lnTo>
                  <a:pt x="126" y="246"/>
                </a:lnTo>
                <a:lnTo>
                  <a:pt x="126" y="241"/>
                </a:lnTo>
                <a:lnTo>
                  <a:pt x="121" y="237"/>
                </a:lnTo>
                <a:lnTo>
                  <a:pt x="123" y="237"/>
                </a:lnTo>
                <a:lnTo>
                  <a:pt x="123" y="234"/>
                </a:lnTo>
                <a:lnTo>
                  <a:pt x="109" y="222"/>
                </a:lnTo>
                <a:lnTo>
                  <a:pt x="109" y="222"/>
                </a:lnTo>
                <a:lnTo>
                  <a:pt x="107" y="220"/>
                </a:lnTo>
                <a:lnTo>
                  <a:pt x="107" y="220"/>
                </a:lnTo>
                <a:lnTo>
                  <a:pt x="107" y="220"/>
                </a:lnTo>
                <a:lnTo>
                  <a:pt x="104" y="220"/>
                </a:lnTo>
                <a:lnTo>
                  <a:pt x="104" y="220"/>
                </a:lnTo>
                <a:lnTo>
                  <a:pt x="104" y="222"/>
                </a:lnTo>
                <a:lnTo>
                  <a:pt x="104" y="222"/>
                </a:lnTo>
                <a:lnTo>
                  <a:pt x="102" y="222"/>
                </a:lnTo>
                <a:lnTo>
                  <a:pt x="102" y="225"/>
                </a:lnTo>
                <a:lnTo>
                  <a:pt x="95" y="237"/>
                </a:lnTo>
                <a:lnTo>
                  <a:pt x="92" y="246"/>
                </a:lnTo>
                <a:lnTo>
                  <a:pt x="90" y="253"/>
                </a:lnTo>
                <a:lnTo>
                  <a:pt x="90" y="256"/>
                </a:lnTo>
                <a:lnTo>
                  <a:pt x="99" y="140"/>
                </a:lnTo>
                <a:lnTo>
                  <a:pt x="107" y="102"/>
                </a:lnTo>
                <a:lnTo>
                  <a:pt x="109" y="52"/>
                </a:lnTo>
                <a:lnTo>
                  <a:pt x="111" y="47"/>
                </a:lnTo>
                <a:lnTo>
                  <a:pt x="116" y="38"/>
                </a:lnTo>
                <a:lnTo>
                  <a:pt x="118" y="33"/>
                </a:lnTo>
                <a:lnTo>
                  <a:pt x="121" y="33"/>
                </a:lnTo>
                <a:lnTo>
                  <a:pt x="123" y="33"/>
                </a:lnTo>
                <a:lnTo>
                  <a:pt x="123" y="33"/>
                </a:lnTo>
                <a:lnTo>
                  <a:pt x="123" y="35"/>
                </a:lnTo>
                <a:lnTo>
                  <a:pt x="123" y="38"/>
                </a:lnTo>
                <a:lnTo>
                  <a:pt x="123" y="40"/>
                </a:lnTo>
                <a:lnTo>
                  <a:pt x="123" y="40"/>
                </a:lnTo>
                <a:lnTo>
                  <a:pt x="123" y="42"/>
                </a:lnTo>
                <a:lnTo>
                  <a:pt x="123" y="42"/>
                </a:lnTo>
                <a:lnTo>
                  <a:pt x="126" y="45"/>
                </a:lnTo>
                <a:lnTo>
                  <a:pt x="126" y="47"/>
                </a:lnTo>
                <a:lnTo>
                  <a:pt x="137" y="57"/>
                </a:lnTo>
                <a:lnTo>
                  <a:pt x="144" y="61"/>
                </a:lnTo>
                <a:lnTo>
                  <a:pt x="147" y="61"/>
                </a:lnTo>
                <a:lnTo>
                  <a:pt x="168" y="83"/>
                </a:lnTo>
                <a:lnTo>
                  <a:pt x="173" y="90"/>
                </a:lnTo>
                <a:lnTo>
                  <a:pt x="175" y="97"/>
                </a:lnTo>
                <a:lnTo>
                  <a:pt x="175" y="102"/>
                </a:lnTo>
                <a:lnTo>
                  <a:pt x="178" y="111"/>
                </a:lnTo>
                <a:lnTo>
                  <a:pt x="180" y="132"/>
                </a:lnTo>
                <a:lnTo>
                  <a:pt x="180" y="135"/>
                </a:lnTo>
                <a:lnTo>
                  <a:pt x="187" y="149"/>
                </a:lnTo>
                <a:lnTo>
                  <a:pt x="192" y="156"/>
                </a:lnTo>
                <a:lnTo>
                  <a:pt x="199" y="163"/>
                </a:lnTo>
                <a:lnTo>
                  <a:pt x="204" y="166"/>
                </a:lnTo>
                <a:lnTo>
                  <a:pt x="206" y="168"/>
                </a:lnTo>
                <a:lnTo>
                  <a:pt x="206" y="170"/>
                </a:lnTo>
                <a:lnTo>
                  <a:pt x="206" y="173"/>
                </a:lnTo>
                <a:lnTo>
                  <a:pt x="206" y="177"/>
                </a:lnTo>
                <a:lnTo>
                  <a:pt x="206" y="182"/>
                </a:lnTo>
                <a:lnTo>
                  <a:pt x="208" y="187"/>
                </a:lnTo>
                <a:lnTo>
                  <a:pt x="208" y="192"/>
                </a:lnTo>
                <a:lnTo>
                  <a:pt x="211" y="192"/>
                </a:lnTo>
                <a:lnTo>
                  <a:pt x="211" y="189"/>
                </a:lnTo>
                <a:lnTo>
                  <a:pt x="211" y="182"/>
                </a:lnTo>
                <a:lnTo>
                  <a:pt x="208" y="180"/>
                </a:lnTo>
                <a:lnTo>
                  <a:pt x="211" y="173"/>
                </a:lnTo>
                <a:lnTo>
                  <a:pt x="208" y="168"/>
                </a:lnTo>
                <a:lnTo>
                  <a:pt x="204" y="163"/>
                </a:lnTo>
                <a:lnTo>
                  <a:pt x="201" y="161"/>
                </a:lnTo>
                <a:lnTo>
                  <a:pt x="206" y="163"/>
                </a:lnTo>
                <a:lnTo>
                  <a:pt x="211" y="163"/>
                </a:lnTo>
                <a:lnTo>
                  <a:pt x="213" y="166"/>
                </a:lnTo>
                <a:lnTo>
                  <a:pt x="218" y="168"/>
                </a:lnTo>
                <a:lnTo>
                  <a:pt x="213" y="161"/>
                </a:lnTo>
                <a:lnTo>
                  <a:pt x="206" y="158"/>
                </a:lnTo>
                <a:lnTo>
                  <a:pt x="199" y="156"/>
                </a:lnTo>
                <a:lnTo>
                  <a:pt x="194" y="151"/>
                </a:lnTo>
                <a:lnTo>
                  <a:pt x="192" y="144"/>
                </a:lnTo>
                <a:lnTo>
                  <a:pt x="189" y="137"/>
                </a:lnTo>
                <a:lnTo>
                  <a:pt x="182" y="92"/>
                </a:lnTo>
                <a:lnTo>
                  <a:pt x="182" y="92"/>
                </a:lnTo>
                <a:lnTo>
                  <a:pt x="189" y="92"/>
                </a:lnTo>
                <a:lnTo>
                  <a:pt x="194" y="92"/>
                </a:lnTo>
                <a:lnTo>
                  <a:pt x="197" y="92"/>
                </a:lnTo>
                <a:lnTo>
                  <a:pt x="197" y="92"/>
                </a:lnTo>
                <a:lnTo>
                  <a:pt x="199" y="90"/>
                </a:lnTo>
                <a:lnTo>
                  <a:pt x="199" y="90"/>
                </a:lnTo>
                <a:lnTo>
                  <a:pt x="199" y="87"/>
                </a:lnTo>
                <a:lnTo>
                  <a:pt x="201" y="87"/>
                </a:lnTo>
                <a:lnTo>
                  <a:pt x="201" y="85"/>
                </a:lnTo>
                <a:lnTo>
                  <a:pt x="204" y="85"/>
                </a:lnTo>
                <a:lnTo>
                  <a:pt x="204" y="87"/>
                </a:lnTo>
                <a:lnTo>
                  <a:pt x="206" y="90"/>
                </a:lnTo>
                <a:lnTo>
                  <a:pt x="206" y="90"/>
                </a:lnTo>
                <a:lnTo>
                  <a:pt x="206" y="95"/>
                </a:lnTo>
                <a:lnTo>
                  <a:pt x="208" y="97"/>
                </a:lnTo>
                <a:lnTo>
                  <a:pt x="208" y="99"/>
                </a:lnTo>
                <a:lnTo>
                  <a:pt x="213" y="99"/>
                </a:lnTo>
                <a:lnTo>
                  <a:pt x="216" y="99"/>
                </a:lnTo>
                <a:lnTo>
                  <a:pt x="218" y="99"/>
                </a:lnTo>
                <a:lnTo>
                  <a:pt x="220" y="99"/>
                </a:lnTo>
                <a:lnTo>
                  <a:pt x="223" y="102"/>
                </a:lnTo>
                <a:lnTo>
                  <a:pt x="227" y="104"/>
                </a:lnTo>
                <a:lnTo>
                  <a:pt x="230" y="106"/>
                </a:lnTo>
                <a:lnTo>
                  <a:pt x="230" y="109"/>
                </a:lnTo>
                <a:lnTo>
                  <a:pt x="230" y="111"/>
                </a:lnTo>
                <a:lnTo>
                  <a:pt x="230" y="116"/>
                </a:lnTo>
                <a:lnTo>
                  <a:pt x="230" y="116"/>
                </a:lnTo>
                <a:lnTo>
                  <a:pt x="230" y="118"/>
                </a:lnTo>
                <a:lnTo>
                  <a:pt x="230" y="121"/>
                </a:lnTo>
                <a:lnTo>
                  <a:pt x="230" y="121"/>
                </a:lnTo>
                <a:lnTo>
                  <a:pt x="232" y="123"/>
                </a:lnTo>
                <a:lnTo>
                  <a:pt x="235" y="128"/>
                </a:lnTo>
                <a:lnTo>
                  <a:pt x="235" y="128"/>
                </a:lnTo>
                <a:lnTo>
                  <a:pt x="237" y="130"/>
                </a:lnTo>
                <a:lnTo>
                  <a:pt x="237" y="130"/>
                </a:lnTo>
                <a:lnTo>
                  <a:pt x="242" y="128"/>
                </a:lnTo>
                <a:lnTo>
                  <a:pt x="244" y="128"/>
                </a:lnTo>
                <a:lnTo>
                  <a:pt x="249" y="132"/>
                </a:lnTo>
                <a:lnTo>
                  <a:pt x="251" y="132"/>
                </a:lnTo>
                <a:lnTo>
                  <a:pt x="253" y="135"/>
                </a:lnTo>
                <a:lnTo>
                  <a:pt x="256" y="135"/>
                </a:lnTo>
                <a:lnTo>
                  <a:pt x="258" y="140"/>
                </a:lnTo>
                <a:lnTo>
                  <a:pt x="261" y="140"/>
                </a:lnTo>
                <a:lnTo>
                  <a:pt x="263" y="142"/>
                </a:lnTo>
                <a:lnTo>
                  <a:pt x="272" y="144"/>
                </a:lnTo>
                <a:lnTo>
                  <a:pt x="275" y="144"/>
                </a:lnTo>
                <a:lnTo>
                  <a:pt x="277" y="142"/>
                </a:lnTo>
                <a:lnTo>
                  <a:pt x="284" y="140"/>
                </a:lnTo>
                <a:lnTo>
                  <a:pt x="287" y="140"/>
                </a:lnTo>
                <a:lnTo>
                  <a:pt x="291" y="142"/>
                </a:lnTo>
                <a:lnTo>
                  <a:pt x="296" y="140"/>
                </a:lnTo>
                <a:lnTo>
                  <a:pt x="299" y="135"/>
                </a:lnTo>
                <a:lnTo>
                  <a:pt x="299" y="132"/>
                </a:lnTo>
                <a:lnTo>
                  <a:pt x="301" y="132"/>
                </a:lnTo>
                <a:lnTo>
                  <a:pt x="301" y="130"/>
                </a:lnTo>
                <a:lnTo>
                  <a:pt x="299" y="128"/>
                </a:lnTo>
                <a:lnTo>
                  <a:pt x="299" y="128"/>
                </a:lnTo>
                <a:lnTo>
                  <a:pt x="299" y="125"/>
                </a:lnTo>
                <a:lnTo>
                  <a:pt x="301" y="123"/>
                </a:lnTo>
                <a:lnTo>
                  <a:pt x="301" y="123"/>
                </a:lnTo>
                <a:lnTo>
                  <a:pt x="313" y="116"/>
                </a:lnTo>
                <a:lnTo>
                  <a:pt x="315" y="116"/>
                </a:lnTo>
                <a:lnTo>
                  <a:pt x="315" y="116"/>
                </a:lnTo>
                <a:lnTo>
                  <a:pt x="317" y="116"/>
                </a:lnTo>
                <a:lnTo>
                  <a:pt x="320" y="116"/>
                </a:lnTo>
                <a:lnTo>
                  <a:pt x="322" y="118"/>
                </a:lnTo>
                <a:lnTo>
                  <a:pt x="322" y="116"/>
                </a:lnTo>
                <a:lnTo>
                  <a:pt x="325" y="116"/>
                </a:lnTo>
                <a:lnTo>
                  <a:pt x="327" y="116"/>
                </a:lnTo>
                <a:lnTo>
                  <a:pt x="327" y="113"/>
                </a:lnTo>
                <a:lnTo>
                  <a:pt x="329" y="109"/>
                </a:lnTo>
                <a:lnTo>
                  <a:pt x="329" y="109"/>
                </a:lnTo>
                <a:lnTo>
                  <a:pt x="329" y="106"/>
                </a:lnTo>
                <a:lnTo>
                  <a:pt x="332" y="106"/>
                </a:lnTo>
                <a:lnTo>
                  <a:pt x="334" y="104"/>
                </a:lnTo>
                <a:lnTo>
                  <a:pt x="336" y="104"/>
                </a:lnTo>
                <a:lnTo>
                  <a:pt x="341" y="102"/>
                </a:lnTo>
                <a:lnTo>
                  <a:pt x="344" y="99"/>
                </a:lnTo>
                <a:lnTo>
                  <a:pt x="344" y="95"/>
                </a:lnTo>
                <a:lnTo>
                  <a:pt x="344" y="95"/>
                </a:lnTo>
                <a:lnTo>
                  <a:pt x="344" y="87"/>
                </a:lnTo>
                <a:lnTo>
                  <a:pt x="344" y="85"/>
                </a:lnTo>
                <a:lnTo>
                  <a:pt x="344" y="80"/>
                </a:lnTo>
                <a:lnTo>
                  <a:pt x="346" y="73"/>
                </a:lnTo>
                <a:lnTo>
                  <a:pt x="346" y="68"/>
                </a:lnTo>
                <a:lnTo>
                  <a:pt x="348" y="68"/>
                </a:lnTo>
                <a:lnTo>
                  <a:pt x="348" y="66"/>
                </a:lnTo>
                <a:lnTo>
                  <a:pt x="365" y="54"/>
                </a:lnTo>
                <a:lnTo>
                  <a:pt x="370" y="52"/>
                </a:lnTo>
                <a:lnTo>
                  <a:pt x="370" y="52"/>
                </a:lnTo>
                <a:lnTo>
                  <a:pt x="372" y="54"/>
                </a:lnTo>
                <a:lnTo>
                  <a:pt x="374" y="52"/>
                </a:lnTo>
                <a:lnTo>
                  <a:pt x="374" y="49"/>
                </a:lnTo>
                <a:lnTo>
                  <a:pt x="379" y="40"/>
                </a:lnTo>
                <a:lnTo>
                  <a:pt x="384" y="35"/>
                </a:lnTo>
                <a:lnTo>
                  <a:pt x="386" y="33"/>
                </a:lnTo>
                <a:lnTo>
                  <a:pt x="386" y="31"/>
                </a:lnTo>
                <a:lnTo>
                  <a:pt x="386" y="28"/>
                </a:lnTo>
                <a:lnTo>
                  <a:pt x="386" y="26"/>
                </a:lnTo>
                <a:lnTo>
                  <a:pt x="386" y="21"/>
                </a:lnTo>
                <a:lnTo>
                  <a:pt x="386" y="19"/>
                </a:lnTo>
                <a:lnTo>
                  <a:pt x="386" y="16"/>
                </a:lnTo>
                <a:lnTo>
                  <a:pt x="389" y="16"/>
                </a:lnTo>
                <a:lnTo>
                  <a:pt x="391" y="16"/>
                </a:lnTo>
                <a:lnTo>
                  <a:pt x="391" y="16"/>
                </a:lnTo>
                <a:lnTo>
                  <a:pt x="393" y="16"/>
                </a:lnTo>
                <a:lnTo>
                  <a:pt x="396" y="14"/>
                </a:lnTo>
                <a:lnTo>
                  <a:pt x="398" y="9"/>
                </a:lnTo>
                <a:lnTo>
                  <a:pt x="400" y="4"/>
                </a:lnTo>
                <a:lnTo>
                  <a:pt x="408" y="0"/>
                </a:lnTo>
                <a:lnTo>
                  <a:pt x="410" y="2"/>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77" name="Google Shape;4504;p187">
            <a:extLst>
              <a:ext uri="{FF2B5EF4-FFF2-40B4-BE49-F238E27FC236}">
                <a16:creationId xmlns:a16="http://schemas.microsoft.com/office/drawing/2014/main" id="{915E0C4E-1AA5-816F-0CAC-BB227B746752}"/>
              </a:ext>
            </a:extLst>
          </p:cNvPr>
          <p:cNvSpPr/>
          <p:nvPr/>
        </p:nvSpPr>
        <p:spPr>
          <a:xfrm>
            <a:off x="10330079" y="2591522"/>
            <a:ext cx="428482" cy="791634"/>
          </a:xfrm>
          <a:custGeom>
            <a:avLst/>
            <a:gdLst/>
            <a:ahLst/>
            <a:cxnLst/>
            <a:rect l="l" t="t" r="r" b="b"/>
            <a:pathLst>
              <a:path w="223" h="412" extrusionOk="0">
                <a:moveTo>
                  <a:pt x="76" y="28"/>
                </a:moveTo>
                <a:lnTo>
                  <a:pt x="79" y="31"/>
                </a:lnTo>
                <a:lnTo>
                  <a:pt x="86" y="31"/>
                </a:lnTo>
                <a:lnTo>
                  <a:pt x="102" y="26"/>
                </a:lnTo>
                <a:lnTo>
                  <a:pt x="105" y="26"/>
                </a:lnTo>
                <a:lnTo>
                  <a:pt x="107" y="26"/>
                </a:lnTo>
                <a:lnTo>
                  <a:pt x="107" y="28"/>
                </a:lnTo>
                <a:lnTo>
                  <a:pt x="112" y="31"/>
                </a:lnTo>
                <a:lnTo>
                  <a:pt x="114" y="31"/>
                </a:lnTo>
                <a:lnTo>
                  <a:pt x="114" y="31"/>
                </a:lnTo>
                <a:lnTo>
                  <a:pt x="116" y="31"/>
                </a:lnTo>
                <a:lnTo>
                  <a:pt x="119" y="31"/>
                </a:lnTo>
                <a:lnTo>
                  <a:pt x="119" y="28"/>
                </a:lnTo>
                <a:lnTo>
                  <a:pt x="121" y="26"/>
                </a:lnTo>
                <a:lnTo>
                  <a:pt x="124" y="16"/>
                </a:lnTo>
                <a:lnTo>
                  <a:pt x="131" y="7"/>
                </a:lnTo>
                <a:lnTo>
                  <a:pt x="131" y="7"/>
                </a:lnTo>
                <a:lnTo>
                  <a:pt x="133" y="7"/>
                </a:lnTo>
                <a:lnTo>
                  <a:pt x="135" y="5"/>
                </a:lnTo>
                <a:lnTo>
                  <a:pt x="138" y="5"/>
                </a:lnTo>
                <a:lnTo>
                  <a:pt x="138" y="5"/>
                </a:lnTo>
                <a:lnTo>
                  <a:pt x="143" y="7"/>
                </a:lnTo>
                <a:lnTo>
                  <a:pt x="145" y="7"/>
                </a:lnTo>
                <a:lnTo>
                  <a:pt x="145" y="7"/>
                </a:lnTo>
                <a:lnTo>
                  <a:pt x="150" y="5"/>
                </a:lnTo>
                <a:lnTo>
                  <a:pt x="152" y="5"/>
                </a:lnTo>
                <a:lnTo>
                  <a:pt x="166" y="7"/>
                </a:lnTo>
                <a:lnTo>
                  <a:pt x="176" y="7"/>
                </a:lnTo>
                <a:lnTo>
                  <a:pt x="178" y="7"/>
                </a:lnTo>
                <a:lnTo>
                  <a:pt x="204" y="21"/>
                </a:lnTo>
                <a:lnTo>
                  <a:pt x="221" y="23"/>
                </a:lnTo>
                <a:lnTo>
                  <a:pt x="223" y="26"/>
                </a:lnTo>
                <a:lnTo>
                  <a:pt x="223" y="26"/>
                </a:lnTo>
                <a:lnTo>
                  <a:pt x="223" y="26"/>
                </a:lnTo>
                <a:lnTo>
                  <a:pt x="218" y="31"/>
                </a:lnTo>
                <a:lnTo>
                  <a:pt x="214" y="40"/>
                </a:lnTo>
                <a:lnTo>
                  <a:pt x="207" y="61"/>
                </a:lnTo>
                <a:lnTo>
                  <a:pt x="204" y="64"/>
                </a:lnTo>
                <a:lnTo>
                  <a:pt x="204" y="66"/>
                </a:lnTo>
                <a:lnTo>
                  <a:pt x="197" y="69"/>
                </a:lnTo>
                <a:lnTo>
                  <a:pt x="197" y="69"/>
                </a:lnTo>
                <a:lnTo>
                  <a:pt x="195" y="69"/>
                </a:lnTo>
                <a:lnTo>
                  <a:pt x="195" y="71"/>
                </a:lnTo>
                <a:lnTo>
                  <a:pt x="195" y="71"/>
                </a:lnTo>
                <a:lnTo>
                  <a:pt x="195" y="73"/>
                </a:lnTo>
                <a:lnTo>
                  <a:pt x="192" y="76"/>
                </a:lnTo>
                <a:lnTo>
                  <a:pt x="192" y="76"/>
                </a:lnTo>
                <a:lnTo>
                  <a:pt x="190" y="76"/>
                </a:lnTo>
                <a:lnTo>
                  <a:pt x="188" y="76"/>
                </a:lnTo>
                <a:lnTo>
                  <a:pt x="185" y="78"/>
                </a:lnTo>
                <a:lnTo>
                  <a:pt x="183" y="80"/>
                </a:lnTo>
                <a:lnTo>
                  <a:pt x="183" y="85"/>
                </a:lnTo>
                <a:lnTo>
                  <a:pt x="183" y="87"/>
                </a:lnTo>
                <a:lnTo>
                  <a:pt x="180" y="90"/>
                </a:lnTo>
                <a:lnTo>
                  <a:pt x="178" y="90"/>
                </a:lnTo>
                <a:lnTo>
                  <a:pt x="176" y="92"/>
                </a:lnTo>
                <a:lnTo>
                  <a:pt x="171" y="97"/>
                </a:lnTo>
                <a:lnTo>
                  <a:pt x="169" y="99"/>
                </a:lnTo>
                <a:lnTo>
                  <a:pt x="166" y="102"/>
                </a:lnTo>
                <a:lnTo>
                  <a:pt x="164" y="102"/>
                </a:lnTo>
                <a:lnTo>
                  <a:pt x="157" y="114"/>
                </a:lnTo>
                <a:lnTo>
                  <a:pt x="157" y="121"/>
                </a:lnTo>
                <a:lnTo>
                  <a:pt x="157" y="130"/>
                </a:lnTo>
                <a:lnTo>
                  <a:pt x="157" y="130"/>
                </a:lnTo>
                <a:lnTo>
                  <a:pt x="159" y="135"/>
                </a:lnTo>
                <a:lnTo>
                  <a:pt x="159" y="137"/>
                </a:lnTo>
                <a:lnTo>
                  <a:pt x="159" y="137"/>
                </a:lnTo>
                <a:lnTo>
                  <a:pt x="154" y="140"/>
                </a:lnTo>
                <a:lnTo>
                  <a:pt x="152" y="142"/>
                </a:lnTo>
                <a:lnTo>
                  <a:pt x="152" y="144"/>
                </a:lnTo>
                <a:lnTo>
                  <a:pt x="152" y="149"/>
                </a:lnTo>
                <a:lnTo>
                  <a:pt x="150" y="151"/>
                </a:lnTo>
                <a:lnTo>
                  <a:pt x="150" y="154"/>
                </a:lnTo>
                <a:lnTo>
                  <a:pt x="147" y="156"/>
                </a:lnTo>
                <a:lnTo>
                  <a:pt x="147" y="159"/>
                </a:lnTo>
                <a:lnTo>
                  <a:pt x="145" y="166"/>
                </a:lnTo>
                <a:lnTo>
                  <a:pt x="145" y="168"/>
                </a:lnTo>
                <a:lnTo>
                  <a:pt x="145" y="168"/>
                </a:lnTo>
                <a:lnTo>
                  <a:pt x="145" y="173"/>
                </a:lnTo>
                <a:lnTo>
                  <a:pt x="147" y="175"/>
                </a:lnTo>
                <a:lnTo>
                  <a:pt x="147" y="178"/>
                </a:lnTo>
                <a:lnTo>
                  <a:pt x="147" y="178"/>
                </a:lnTo>
                <a:lnTo>
                  <a:pt x="147" y="182"/>
                </a:lnTo>
                <a:lnTo>
                  <a:pt x="145" y="185"/>
                </a:lnTo>
                <a:lnTo>
                  <a:pt x="143" y="187"/>
                </a:lnTo>
                <a:lnTo>
                  <a:pt x="140" y="189"/>
                </a:lnTo>
                <a:lnTo>
                  <a:pt x="138" y="194"/>
                </a:lnTo>
                <a:lnTo>
                  <a:pt x="138" y="199"/>
                </a:lnTo>
                <a:lnTo>
                  <a:pt x="138" y="204"/>
                </a:lnTo>
                <a:lnTo>
                  <a:pt x="135" y="208"/>
                </a:lnTo>
                <a:lnTo>
                  <a:pt x="126" y="223"/>
                </a:lnTo>
                <a:lnTo>
                  <a:pt x="124" y="225"/>
                </a:lnTo>
                <a:lnTo>
                  <a:pt x="124" y="230"/>
                </a:lnTo>
                <a:lnTo>
                  <a:pt x="124" y="232"/>
                </a:lnTo>
                <a:lnTo>
                  <a:pt x="121" y="232"/>
                </a:lnTo>
                <a:lnTo>
                  <a:pt x="121" y="234"/>
                </a:lnTo>
                <a:lnTo>
                  <a:pt x="119" y="239"/>
                </a:lnTo>
                <a:lnTo>
                  <a:pt x="119" y="244"/>
                </a:lnTo>
                <a:lnTo>
                  <a:pt x="119" y="244"/>
                </a:lnTo>
                <a:lnTo>
                  <a:pt x="119" y="253"/>
                </a:lnTo>
                <a:lnTo>
                  <a:pt x="126" y="268"/>
                </a:lnTo>
                <a:lnTo>
                  <a:pt x="126" y="275"/>
                </a:lnTo>
                <a:lnTo>
                  <a:pt x="126" y="275"/>
                </a:lnTo>
                <a:lnTo>
                  <a:pt x="124" y="277"/>
                </a:lnTo>
                <a:lnTo>
                  <a:pt x="119" y="282"/>
                </a:lnTo>
                <a:lnTo>
                  <a:pt x="119" y="286"/>
                </a:lnTo>
                <a:lnTo>
                  <a:pt x="119" y="286"/>
                </a:lnTo>
                <a:lnTo>
                  <a:pt x="119" y="289"/>
                </a:lnTo>
                <a:lnTo>
                  <a:pt x="119" y="289"/>
                </a:lnTo>
                <a:lnTo>
                  <a:pt x="119" y="291"/>
                </a:lnTo>
                <a:lnTo>
                  <a:pt x="119" y="294"/>
                </a:lnTo>
                <a:lnTo>
                  <a:pt x="116" y="294"/>
                </a:lnTo>
                <a:lnTo>
                  <a:pt x="116" y="296"/>
                </a:lnTo>
                <a:lnTo>
                  <a:pt x="116" y="296"/>
                </a:lnTo>
                <a:lnTo>
                  <a:pt x="116" y="298"/>
                </a:lnTo>
                <a:lnTo>
                  <a:pt x="116" y="298"/>
                </a:lnTo>
                <a:lnTo>
                  <a:pt x="116" y="298"/>
                </a:lnTo>
                <a:lnTo>
                  <a:pt x="116" y="298"/>
                </a:lnTo>
                <a:lnTo>
                  <a:pt x="116" y="298"/>
                </a:lnTo>
                <a:lnTo>
                  <a:pt x="116" y="301"/>
                </a:lnTo>
                <a:lnTo>
                  <a:pt x="116" y="301"/>
                </a:lnTo>
                <a:lnTo>
                  <a:pt x="116" y="305"/>
                </a:lnTo>
                <a:lnTo>
                  <a:pt x="116" y="305"/>
                </a:lnTo>
                <a:lnTo>
                  <a:pt x="116" y="308"/>
                </a:lnTo>
                <a:lnTo>
                  <a:pt x="114" y="308"/>
                </a:lnTo>
                <a:lnTo>
                  <a:pt x="114" y="310"/>
                </a:lnTo>
                <a:lnTo>
                  <a:pt x="112" y="317"/>
                </a:lnTo>
                <a:lnTo>
                  <a:pt x="109" y="322"/>
                </a:lnTo>
                <a:lnTo>
                  <a:pt x="109" y="322"/>
                </a:lnTo>
                <a:lnTo>
                  <a:pt x="112" y="329"/>
                </a:lnTo>
                <a:lnTo>
                  <a:pt x="112" y="329"/>
                </a:lnTo>
                <a:lnTo>
                  <a:pt x="112" y="334"/>
                </a:lnTo>
                <a:lnTo>
                  <a:pt x="112" y="336"/>
                </a:lnTo>
                <a:lnTo>
                  <a:pt x="109" y="339"/>
                </a:lnTo>
                <a:lnTo>
                  <a:pt x="107" y="341"/>
                </a:lnTo>
                <a:lnTo>
                  <a:pt x="107" y="341"/>
                </a:lnTo>
                <a:lnTo>
                  <a:pt x="109" y="346"/>
                </a:lnTo>
                <a:lnTo>
                  <a:pt x="109" y="348"/>
                </a:lnTo>
                <a:lnTo>
                  <a:pt x="109" y="350"/>
                </a:lnTo>
                <a:lnTo>
                  <a:pt x="112" y="350"/>
                </a:lnTo>
                <a:lnTo>
                  <a:pt x="114" y="353"/>
                </a:lnTo>
                <a:lnTo>
                  <a:pt x="119" y="362"/>
                </a:lnTo>
                <a:lnTo>
                  <a:pt x="119" y="362"/>
                </a:lnTo>
                <a:lnTo>
                  <a:pt x="121" y="362"/>
                </a:lnTo>
                <a:lnTo>
                  <a:pt x="121" y="365"/>
                </a:lnTo>
                <a:lnTo>
                  <a:pt x="121" y="367"/>
                </a:lnTo>
                <a:lnTo>
                  <a:pt x="121" y="367"/>
                </a:lnTo>
                <a:lnTo>
                  <a:pt x="121" y="367"/>
                </a:lnTo>
                <a:lnTo>
                  <a:pt x="121" y="369"/>
                </a:lnTo>
                <a:lnTo>
                  <a:pt x="121" y="369"/>
                </a:lnTo>
                <a:lnTo>
                  <a:pt x="119" y="372"/>
                </a:lnTo>
                <a:lnTo>
                  <a:pt x="121" y="372"/>
                </a:lnTo>
                <a:lnTo>
                  <a:pt x="114" y="372"/>
                </a:lnTo>
                <a:lnTo>
                  <a:pt x="109" y="374"/>
                </a:lnTo>
                <a:lnTo>
                  <a:pt x="102" y="381"/>
                </a:lnTo>
                <a:lnTo>
                  <a:pt x="102" y="381"/>
                </a:lnTo>
                <a:lnTo>
                  <a:pt x="107" y="384"/>
                </a:lnTo>
                <a:lnTo>
                  <a:pt x="107" y="384"/>
                </a:lnTo>
                <a:lnTo>
                  <a:pt x="107" y="386"/>
                </a:lnTo>
                <a:lnTo>
                  <a:pt x="107" y="386"/>
                </a:lnTo>
                <a:lnTo>
                  <a:pt x="105" y="388"/>
                </a:lnTo>
                <a:lnTo>
                  <a:pt x="102" y="388"/>
                </a:lnTo>
                <a:lnTo>
                  <a:pt x="102" y="388"/>
                </a:lnTo>
                <a:lnTo>
                  <a:pt x="102" y="388"/>
                </a:lnTo>
                <a:lnTo>
                  <a:pt x="102" y="388"/>
                </a:lnTo>
                <a:lnTo>
                  <a:pt x="102" y="391"/>
                </a:lnTo>
                <a:lnTo>
                  <a:pt x="105" y="391"/>
                </a:lnTo>
                <a:lnTo>
                  <a:pt x="102" y="393"/>
                </a:lnTo>
                <a:lnTo>
                  <a:pt x="102" y="393"/>
                </a:lnTo>
                <a:lnTo>
                  <a:pt x="102" y="393"/>
                </a:lnTo>
                <a:lnTo>
                  <a:pt x="100" y="395"/>
                </a:lnTo>
                <a:lnTo>
                  <a:pt x="98" y="395"/>
                </a:lnTo>
                <a:lnTo>
                  <a:pt x="98" y="395"/>
                </a:lnTo>
                <a:lnTo>
                  <a:pt x="95" y="393"/>
                </a:lnTo>
                <a:lnTo>
                  <a:pt x="93" y="393"/>
                </a:lnTo>
                <a:lnTo>
                  <a:pt x="90" y="393"/>
                </a:lnTo>
                <a:lnTo>
                  <a:pt x="90" y="395"/>
                </a:lnTo>
                <a:lnTo>
                  <a:pt x="93" y="398"/>
                </a:lnTo>
                <a:lnTo>
                  <a:pt x="93" y="398"/>
                </a:lnTo>
                <a:lnTo>
                  <a:pt x="93" y="398"/>
                </a:lnTo>
                <a:lnTo>
                  <a:pt x="95" y="400"/>
                </a:lnTo>
                <a:lnTo>
                  <a:pt x="93" y="403"/>
                </a:lnTo>
                <a:lnTo>
                  <a:pt x="93" y="403"/>
                </a:lnTo>
                <a:lnTo>
                  <a:pt x="90" y="407"/>
                </a:lnTo>
                <a:lnTo>
                  <a:pt x="88" y="407"/>
                </a:lnTo>
                <a:lnTo>
                  <a:pt x="86" y="410"/>
                </a:lnTo>
                <a:lnTo>
                  <a:pt x="74" y="407"/>
                </a:lnTo>
                <a:lnTo>
                  <a:pt x="69" y="410"/>
                </a:lnTo>
                <a:lnTo>
                  <a:pt x="62" y="412"/>
                </a:lnTo>
                <a:lnTo>
                  <a:pt x="62" y="412"/>
                </a:lnTo>
                <a:lnTo>
                  <a:pt x="60" y="412"/>
                </a:lnTo>
                <a:lnTo>
                  <a:pt x="60" y="410"/>
                </a:lnTo>
                <a:lnTo>
                  <a:pt x="60" y="410"/>
                </a:lnTo>
                <a:lnTo>
                  <a:pt x="60" y="410"/>
                </a:lnTo>
                <a:lnTo>
                  <a:pt x="55" y="407"/>
                </a:lnTo>
                <a:lnTo>
                  <a:pt x="50" y="405"/>
                </a:lnTo>
                <a:lnTo>
                  <a:pt x="50" y="400"/>
                </a:lnTo>
                <a:lnTo>
                  <a:pt x="53" y="395"/>
                </a:lnTo>
                <a:lnTo>
                  <a:pt x="48" y="395"/>
                </a:lnTo>
                <a:lnTo>
                  <a:pt x="45" y="395"/>
                </a:lnTo>
                <a:lnTo>
                  <a:pt x="45" y="395"/>
                </a:lnTo>
                <a:lnTo>
                  <a:pt x="48" y="391"/>
                </a:lnTo>
                <a:lnTo>
                  <a:pt x="48" y="391"/>
                </a:lnTo>
                <a:lnTo>
                  <a:pt x="48" y="388"/>
                </a:lnTo>
                <a:lnTo>
                  <a:pt x="48" y="386"/>
                </a:lnTo>
                <a:lnTo>
                  <a:pt x="48" y="386"/>
                </a:lnTo>
                <a:lnTo>
                  <a:pt x="48" y="384"/>
                </a:lnTo>
                <a:lnTo>
                  <a:pt x="45" y="381"/>
                </a:lnTo>
                <a:lnTo>
                  <a:pt x="45" y="379"/>
                </a:lnTo>
                <a:lnTo>
                  <a:pt x="36" y="369"/>
                </a:lnTo>
                <a:lnTo>
                  <a:pt x="34" y="367"/>
                </a:lnTo>
                <a:lnTo>
                  <a:pt x="31" y="367"/>
                </a:lnTo>
                <a:lnTo>
                  <a:pt x="29" y="367"/>
                </a:lnTo>
                <a:lnTo>
                  <a:pt x="29" y="367"/>
                </a:lnTo>
                <a:lnTo>
                  <a:pt x="26" y="367"/>
                </a:lnTo>
                <a:lnTo>
                  <a:pt x="26" y="365"/>
                </a:lnTo>
                <a:lnTo>
                  <a:pt x="26" y="362"/>
                </a:lnTo>
                <a:lnTo>
                  <a:pt x="26" y="362"/>
                </a:lnTo>
                <a:lnTo>
                  <a:pt x="26" y="360"/>
                </a:lnTo>
                <a:lnTo>
                  <a:pt x="29" y="358"/>
                </a:lnTo>
                <a:lnTo>
                  <a:pt x="31" y="355"/>
                </a:lnTo>
                <a:lnTo>
                  <a:pt x="31" y="353"/>
                </a:lnTo>
                <a:lnTo>
                  <a:pt x="31" y="353"/>
                </a:lnTo>
                <a:lnTo>
                  <a:pt x="31" y="350"/>
                </a:lnTo>
                <a:lnTo>
                  <a:pt x="31" y="348"/>
                </a:lnTo>
                <a:lnTo>
                  <a:pt x="31" y="348"/>
                </a:lnTo>
                <a:lnTo>
                  <a:pt x="31" y="341"/>
                </a:lnTo>
                <a:lnTo>
                  <a:pt x="31" y="339"/>
                </a:lnTo>
                <a:lnTo>
                  <a:pt x="29" y="336"/>
                </a:lnTo>
                <a:lnTo>
                  <a:pt x="26" y="334"/>
                </a:lnTo>
                <a:lnTo>
                  <a:pt x="3" y="320"/>
                </a:lnTo>
                <a:lnTo>
                  <a:pt x="0" y="317"/>
                </a:lnTo>
                <a:lnTo>
                  <a:pt x="0" y="317"/>
                </a:lnTo>
                <a:lnTo>
                  <a:pt x="0" y="313"/>
                </a:lnTo>
                <a:lnTo>
                  <a:pt x="3" y="313"/>
                </a:lnTo>
                <a:lnTo>
                  <a:pt x="7" y="310"/>
                </a:lnTo>
                <a:lnTo>
                  <a:pt x="7" y="308"/>
                </a:lnTo>
                <a:lnTo>
                  <a:pt x="10" y="305"/>
                </a:lnTo>
                <a:lnTo>
                  <a:pt x="10" y="303"/>
                </a:lnTo>
                <a:lnTo>
                  <a:pt x="10" y="303"/>
                </a:lnTo>
                <a:lnTo>
                  <a:pt x="7" y="301"/>
                </a:lnTo>
                <a:lnTo>
                  <a:pt x="7" y="298"/>
                </a:lnTo>
                <a:lnTo>
                  <a:pt x="7" y="296"/>
                </a:lnTo>
                <a:lnTo>
                  <a:pt x="12" y="291"/>
                </a:lnTo>
                <a:lnTo>
                  <a:pt x="12" y="289"/>
                </a:lnTo>
                <a:lnTo>
                  <a:pt x="12" y="286"/>
                </a:lnTo>
                <a:lnTo>
                  <a:pt x="12" y="284"/>
                </a:lnTo>
                <a:lnTo>
                  <a:pt x="15" y="279"/>
                </a:lnTo>
                <a:lnTo>
                  <a:pt x="15" y="279"/>
                </a:lnTo>
                <a:lnTo>
                  <a:pt x="15" y="275"/>
                </a:lnTo>
                <a:lnTo>
                  <a:pt x="22" y="268"/>
                </a:lnTo>
                <a:lnTo>
                  <a:pt x="24" y="265"/>
                </a:lnTo>
                <a:lnTo>
                  <a:pt x="26" y="258"/>
                </a:lnTo>
                <a:lnTo>
                  <a:pt x="31" y="246"/>
                </a:lnTo>
                <a:lnTo>
                  <a:pt x="36" y="241"/>
                </a:lnTo>
                <a:lnTo>
                  <a:pt x="36" y="239"/>
                </a:lnTo>
                <a:lnTo>
                  <a:pt x="36" y="237"/>
                </a:lnTo>
                <a:lnTo>
                  <a:pt x="36" y="234"/>
                </a:lnTo>
                <a:lnTo>
                  <a:pt x="36" y="232"/>
                </a:lnTo>
                <a:lnTo>
                  <a:pt x="34" y="232"/>
                </a:lnTo>
                <a:lnTo>
                  <a:pt x="36" y="230"/>
                </a:lnTo>
                <a:lnTo>
                  <a:pt x="36" y="227"/>
                </a:lnTo>
                <a:lnTo>
                  <a:pt x="57" y="192"/>
                </a:lnTo>
                <a:lnTo>
                  <a:pt x="57" y="189"/>
                </a:lnTo>
                <a:lnTo>
                  <a:pt x="57" y="187"/>
                </a:lnTo>
                <a:lnTo>
                  <a:pt x="55" y="185"/>
                </a:lnTo>
                <a:lnTo>
                  <a:pt x="53" y="185"/>
                </a:lnTo>
                <a:lnTo>
                  <a:pt x="45" y="185"/>
                </a:lnTo>
                <a:lnTo>
                  <a:pt x="45" y="185"/>
                </a:lnTo>
                <a:lnTo>
                  <a:pt x="43" y="185"/>
                </a:lnTo>
                <a:lnTo>
                  <a:pt x="41" y="182"/>
                </a:lnTo>
                <a:lnTo>
                  <a:pt x="41" y="182"/>
                </a:lnTo>
                <a:lnTo>
                  <a:pt x="41" y="180"/>
                </a:lnTo>
                <a:lnTo>
                  <a:pt x="41" y="180"/>
                </a:lnTo>
                <a:lnTo>
                  <a:pt x="41" y="178"/>
                </a:lnTo>
                <a:lnTo>
                  <a:pt x="41" y="173"/>
                </a:lnTo>
                <a:lnTo>
                  <a:pt x="43" y="170"/>
                </a:lnTo>
                <a:lnTo>
                  <a:pt x="43" y="168"/>
                </a:lnTo>
                <a:lnTo>
                  <a:pt x="43" y="156"/>
                </a:lnTo>
                <a:lnTo>
                  <a:pt x="43" y="147"/>
                </a:lnTo>
                <a:lnTo>
                  <a:pt x="45" y="144"/>
                </a:lnTo>
                <a:lnTo>
                  <a:pt x="45" y="142"/>
                </a:lnTo>
                <a:lnTo>
                  <a:pt x="48" y="142"/>
                </a:lnTo>
                <a:lnTo>
                  <a:pt x="45" y="142"/>
                </a:lnTo>
                <a:lnTo>
                  <a:pt x="36" y="137"/>
                </a:lnTo>
                <a:lnTo>
                  <a:pt x="38" y="135"/>
                </a:lnTo>
                <a:lnTo>
                  <a:pt x="55" y="135"/>
                </a:lnTo>
                <a:lnTo>
                  <a:pt x="55" y="132"/>
                </a:lnTo>
                <a:lnTo>
                  <a:pt x="57" y="130"/>
                </a:lnTo>
                <a:lnTo>
                  <a:pt x="57" y="128"/>
                </a:lnTo>
                <a:lnTo>
                  <a:pt x="64" y="125"/>
                </a:lnTo>
                <a:lnTo>
                  <a:pt x="67" y="123"/>
                </a:lnTo>
                <a:lnTo>
                  <a:pt x="67" y="121"/>
                </a:lnTo>
                <a:lnTo>
                  <a:pt x="69" y="118"/>
                </a:lnTo>
                <a:lnTo>
                  <a:pt x="69" y="111"/>
                </a:lnTo>
                <a:lnTo>
                  <a:pt x="71" y="106"/>
                </a:lnTo>
                <a:lnTo>
                  <a:pt x="71" y="104"/>
                </a:lnTo>
                <a:lnTo>
                  <a:pt x="71" y="102"/>
                </a:lnTo>
                <a:lnTo>
                  <a:pt x="69" y="102"/>
                </a:lnTo>
                <a:lnTo>
                  <a:pt x="69" y="99"/>
                </a:lnTo>
                <a:lnTo>
                  <a:pt x="67" y="99"/>
                </a:lnTo>
                <a:lnTo>
                  <a:pt x="67" y="97"/>
                </a:lnTo>
                <a:lnTo>
                  <a:pt x="67" y="95"/>
                </a:lnTo>
                <a:lnTo>
                  <a:pt x="67" y="92"/>
                </a:lnTo>
                <a:lnTo>
                  <a:pt x="71" y="90"/>
                </a:lnTo>
                <a:lnTo>
                  <a:pt x="74" y="80"/>
                </a:lnTo>
                <a:lnTo>
                  <a:pt x="76" y="80"/>
                </a:lnTo>
                <a:lnTo>
                  <a:pt x="76" y="78"/>
                </a:lnTo>
                <a:lnTo>
                  <a:pt x="76" y="78"/>
                </a:lnTo>
                <a:lnTo>
                  <a:pt x="76" y="76"/>
                </a:lnTo>
                <a:lnTo>
                  <a:pt x="74" y="76"/>
                </a:lnTo>
                <a:lnTo>
                  <a:pt x="74" y="73"/>
                </a:lnTo>
                <a:lnTo>
                  <a:pt x="74" y="73"/>
                </a:lnTo>
                <a:lnTo>
                  <a:pt x="64" y="61"/>
                </a:lnTo>
                <a:lnTo>
                  <a:pt x="62" y="61"/>
                </a:lnTo>
                <a:lnTo>
                  <a:pt x="60" y="59"/>
                </a:lnTo>
                <a:lnTo>
                  <a:pt x="57" y="59"/>
                </a:lnTo>
                <a:lnTo>
                  <a:pt x="57" y="57"/>
                </a:lnTo>
                <a:lnTo>
                  <a:pt x="57" y="57"/>
                </a:lnTo>
                <a:lnTo>
                  <a:pt x="57" y="54"/>
                </a:lnTo>
                <a:lnTo>
                  <a:pt x="57" y="54"/>
                </a:lnTo>
                <a:lnTo>
                  <a:pt x="57" y="52"/>
                </a:lnTo>
                <a:lnTo>
                  <a:pt x="55" y="54"/>
                </a:lnTo>
                <a:lnTo>
                  <a:pt x="55" y="54"/>
                </a:lnTo>
                <a:lnTo>
                  <a:pt x="55" y="57"/>
                </a:lnTo>
                <a:lnTo>
                  <a:pt x="55" y="59"/>
                </a:lnTo>
                <a:lnTo>
                  <a:pt x="53" y="61"/>
                </a:lnTo>
                <a:lnTo>
                  <a:pt x="53" y="61"/>
                </a:lnTo>
                <a:lnTo>
                  <a:pt x="50" y="61"/>
                </a:lnTo>
                <a:lnTo>
                  <a:pt x="48" y="61"/>
                </a:lnTo>
                <a:lnTo>
                  <a:pt x="48" y="64"/>
                </a:lnTo>
                <a:lnTo>
                  <a:pt x="45" y="66"/>
                </a:lnTo>
                <a:lnTo>
                  <a:pt x="43" y="69"/>
                </a:lnTo>
                <a:lnTo>
                  <a:pt x="43" y="69"/>
                </a:lnTo>
                <a:lnTo>
                  <a:pt x="41" y="69"/>
                </a:lnTo>
                <a:lnTo>
                  <a:pt x="41" y="69"/>
                </a:lnTo>
                <a:lnTo>
                  <a:pt x="38" y="66"/>
                </a:lnTo>
                <a:lnTo>
                  <a:pt x="38" y="64"/>
                </a:lnTo>
                <a:lnTo>
                  <a:pt x="36" y="61"/>
                </a:lnTo>
                <a:lnTo>
                  <a:pt x="36" y="61"/>
                </a:lnTo>
                <a:lnTo>
                  <a:pt x="36" y="61"/>
                </a:lnTo>
                <a:lnTo>
                  <a:pt x="36" y="59"/>
                </a:lnTo>
                <a:lnTo>
                  <a:pt x="36" y="57"/>
                </a:lnTo>
                <a:lnTo>
                  <a:pt x="38" y="54"/>
                </a:lnTo>
                <a:lnTo>
                  <a:pt x="38" y="52"/>
                </a:lnTo>
                <a:lnTo>
                  <a:pt x="38" y="52"/>
                </a:lnTo>
                <a:lnTo>
                  <a:pt x="34" y="50"/>
                </a:lnTo>
                <a:lnTo>
                  <a:pt x="24" y="45"/>
                </a:lnTo>
                <a:lnTo>
                  <a:pt x="22" y="45"/>
                </a:lnTo>
                <a:lnTo>
                  <a:pt x="22" y="42"/>
                </a:lnTo>
                <a:lnTo>
                  <a:pt x="19" y="42"/>
                </a:lnTo>
                <a:lnTo>
                  <a:pt x="19" y="40"/>
                </a:lnTo>
                <a:lnTo>
                  <a:pt x="19" y="38"/>
                </a:lnTo>
                <a:lnTo>
                  <a:pt x="19" y="38"/>
                </a:lnTo>
                <a:lnTo>
                  <a:pt x="19" y="35"/>
                </a:lnTo>
                <a:lnTo>
                  <a:pt x="19" y="33"/>
                </a:lnTo>
                <a:lnTo>
                  <a:pt x="19" y="31"/>
                </a:lnTo>
                <a:lnTo>
                  <a:pt x="22" y="31"/>
                </a:lnTo>
                <a:lnTo>
                  <a:pt x="22" y="28"/>
                </a:lnTo>
                <a:lnTo>
                  <a:pt x="29" y="23"/>
                </a:lnTo>
                <a:lnTo>
                  <a:pt x="29" y="21"/>
                </a:lnTo>
                <a:lnTo>
                  <a:pt x="29" y="21"/>
                </a:lnTo>
                <a:lnTo>
                  <a:pt x="29" y="19"/>
                </a:lnTo>
                <a:lnTo>
                  <a:pt x="29" y="19"/>
                </a:lnTo>
                <a:lnTo>
                  <a:pt x="29" y="16"/>
                </a:lnTo>
                <a:lnTo>
                  <a:pt x="29" y="16"/>
                </a:lnTo>
                <a:lnTo>
                  <a:pt x="31" y="16"/>
                </a:lnTo>
                <a:lnTo>
                  <a:pt x="31" y="12"/>
                </a:lnTo>
                <a:lnTo>
                  <a:pt x="34" y="12"/>
                </a:lnTo>
                <a:lnTo>
                  <a:pt x="36" y="9"/>
                </a:lnTo>
                <a:lnTo>
                  <a:pt x="36" y="7"/>
                </a:lnTo>
                <a:lnTo>
                  <a:pt x="36" y="5"/>
                </a:lnTo>
                <a:lnTo>
                  <a:pt x="36" y="2"/>
                </a:lnTo>
                <a:lnTo>
                  <a:pt x="36" y="0"/>
                </a:lnTo>
                <a:lnTo>
                  <a:pt x="36" y="0"/>
                </a:lnTo>
                <a:lnTo>
                  <a:pt x="38" y="0"/>
                </a:lnTo>
                <a:lnTo>
                  <a:pt x="41" y="0"/>
                </a:lnTo>
                <a:lnTo>
                  <a:pt x="43" y="2"/>
                </a:lnTo>
                <a:lnTo>
                  <a:pt x="43" y="2"/>
                </a:lnTo>
                <a:lnTo>
                  <a:pt x="45" y="9"/>
                </a:lnTo>
                <a:lnTo>
                  <a:pt x="45" y="12"/>
                </a:lnTo>
                <a:lnTo>
                  <a:pt x="45" y="14"/>
                </a:lnTo>
                <a:lnTo>
                  <a:pt x="48" y="14"/>
                </a:lnTo>
                <a:lnTo>
                  <a:pt x="55" y="16"/>
                </a:lnTo>
                <a:lnTo>
                  <a:pt x="62" y="19"/>
                </a:lnTo>
                <a:lnTo>
                  <a:pt x="69" y="21"/>
                </a:lnTo>
                <a:lnTo>
                  <a:pt x="69" y="21"/>
                </a:lnTo>
                <a:lnTo>
                  <a:pt x="71" y="23"/>
                </a:lnTo>
                <a:lnTo>
                  <a:pt x="71" y="23"/>
                </a:lnTo>
                <a:lnTo>
                  <a:pt x="71" y="26"/>
                </a:lnTo>
                <a:lnTo>
                  <a:pt x="74" y="28"/>
                </a:lnTo>
                <a:lnTo>
                  <a:pt x="74" y="28"/>
                </a:lnTo>
                <a:lnTo>
                  <a:pt x="76" y="28"/>
                </a:lnTo>
                <a:close/>
              </a:path>
            </a:pathLst>
          </a:custGeom>
          <a:solidFill>
            <a:schemeClr val="bg2">
              <a:lumMod val="20000"/>
              <a:lumOff val="80000"/>
            </a:schemeClr>
          </a:solidFill>
          <a:ln w="9525" cap="rnd"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Montserrat Light"/>
              <a:ea typeface="Montserrat Light"/>
              <a:cs typeface="Montserrat Light"/>
              <a:sym typeface="Montserrat Light"/>
            </a:endParaRPr>
          </a:p>
        </p:txBody>
      </p:sp>
      <p:sp>
        <p:nvSpPr>
          <p:cNvPr id="78" name="Espace réservé du numéro de diapositive 4">
            <a:extLst>
              <a:ext uri="{FF2B5EF4-FFF2-40B4-BE49-F238E27FC236}">
                <a16:creationId xmlns:a16="http://schemas.microsoft.com/office/drawing/2014/main" id="{25477238-5D33-BE9D-E0E5-A1843201CA0C}"/>
              </a:ext>
            </a:extLst>
          </p:cNvPr>
          <p:cNvSpPr>
            <a:spLocks noGrp="1"/>
          </p:cNvSpPr>
          <p:nvPr>
            <p:ph type="sldNum" sz="quarter" idx="12"/>
          </p:nvPr>
        </p:nvSpPr>
        <p:spPr>
          <a:xfrm>
            <a:off x="8736464" y="6312513"/>
            <a:ext cx="2844430" cy="324000"/>
          </a:xfrm>
          <a:noFill/>
        </p:spPr>
        <p:txBody>
          <a:bodyPr/>
          <a:lstStyle/>
          <a:p>
            <a:pPr>
              <a:defRPr/>
            </a:pPr>
            <a:fld id="{B89B09BC-B259-4B8A-B303-24C75D5423F8}" type="slidenum">
              <a:rPr lang="fr-FR" smtClean="0"/>
              <a:pPr>
                <a:defRPr/>
              </a:pPr>
              <a:t>‹N°›</a:t>
            </a:fld>
            <a:endParaRPr lang="fr-FR"/>
          </a:p>
        </p:txBody>
      </p:sp>
    </p:spTree>
    <p:extLst>
      <p:ext uri="{BB962C8B-B14F-4D97-AF65-F5344CB8AC3E}">
        <p14:creationId xmlns:p14="http://schemas.microsoft.com/office/powerpoint/2010/main" val="15590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re alternati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Espace réservé pour une image  2">
            <a:extLst>
              <a:ext uri="{FF2B5EF4-FFF2-40B4-BE49-F238E27FC236}">
                <a16:creationId xmlns:a16="http://schemas.microsoft.com/office/drawing/2014/main" id="{C18AEF0B-24E9-2646-A0BC-94F8B0BC01C4}"/>
              </a:ext>
            </a:extLst>
          </p:cNvPr>
          <p:cNvSpPr>
            <a:spLocks noGrp="1"/>
          </p:cNvSpPr>
          <p:nvPr>
            <p:ph type="pic" sz="quarter" idx="10"/>
          </p:nvPr>
        </p:nvSpPr>
        <p:spPr>
          <a:xfrm>
            <a:off x="-1" y="0"/>
            <a:ext cx="12190413" cy="3430800"/>
          </a:xfrm>
        </p:spPr>
        <p:txBody>
          <a:bodyPr/>
          <a:lstStyle>
            <a:lvl1pPr>
              <a:defRPr>
                <a:solidFill>
                  <a:schemeClr val="bg1"/>
                </a:solidFill>
              </a:defRPr>
            </a:lvl1pPr>
          </a:lstStyle>
          <a:p>
            <a:endParaRPr lang="fr-FR"/>
          </a:p>
        </p:txBody>
      </p:sp>
      <p:sp>
        <p:nvSpPr>
          <p:cNvPr id="8" name="Espace réservé du texte 7">
            <a:extLst>
              <a:ext uri="{FF2B5EF4-FFF2-40B4-BE49-F238E27FC236}">
                <a16:creationId xmlns:a16="http://schemas.microsoft.com/office/drawing/2014/main" id="{2200EAEF-B9FC-2561-8BBB-1084C5B0707B}"/>
              </a:ext>
            </a:extLst>
          </p:cNvPr>
          <p:cNvSpPr>
            <a:spLocks noGrp="1"/>
          </p:cNvSpPr>
          <p:nvPr>
            <p:ph type="body" sz="quarter" idx="11" hasCustomPrompt="1"/>
          </p:nvPr>
        </p:nvSpPr>
        <p:spPr>
          <a:xfrm>
            <a:off x="608806" y="4726434"/>
            <a:ext cx="10972800" cy="1800000"/>
          </a:xfrm>
        </p:spPr>
        <p:txBody>
          <a:bodyPr/>
          <a:lstStyle>
            <a:lvl1pPr marL="0" indent="0" algn="ctr">
              <a:buNone/>
              <a:defRPr sz="3200">
                <a:solidFill>
                  <a:schemeClr val="bg1"/>
                </a:solidFill>
              </a:defRPr>
            </a:lvl1pPr>
            <a:lvl2pPr marL="521343" indent="0" algn="ctr">
              <a:buNone/>
              <a:defRPr>
                <a:solidFill>
                  <a:schemeClr val="bg1"/>
                </a:solidFill>
              </a:defRPr>
            </a:lvl2pPr>
            <a:lvl3pPr marL="1042688" indent="0" algn="ctr">
              <a:buNone/>
              <a:defRPr>
                <a:solidFill>
                  <a:schemeClr val="bg1"/>
                </a:solidFill>
              </a:defRPr>
            </a:lvl3pPr>
            <a:lvl4pPr marL="1564032" indent="0" algn="ctr">
              <a:buNone/>
              <a:defRPr>
                <a:solidFill>
                  <a:schemeClr val="bg1"/>
                </a:solidFill>
              </a:defRPr>
            </a:lvl4pPr>
            <a:lvl5pPr marL="2085376" indent="0" algn="ctr">
              <a:buNone/>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66625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re alternati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Espace réservé pour une image  2">
            <a:extLst>
              <a:ext uri="{FF2B5EF4-FFF2-40B4-BE49-F238E27FC236}">
                <a16:creationId xmlns:a16="http://schemas.microsoft.com/office/drawing/2014/main" id="{C18AEF0B-24E9-2646-A0BC-94F8B0BC01C4}"/>
              </a:ext>
            </a:extLst>
          </p:cNvPr>
          <p:cNvSpPr>
            <a:spLocks noGrp="1"/>
          </p:cNvSpPr>
          <p:nvPr>
            <p:ph type="pic" sz="quarter" idx="10"/>
          </p:nvPr>
        </p:nvSpPr>
        <p:spPr>
          <a:xfrm>
            <a:off x="-1" y="0"/>
            <a:ext cx="12190413" cy="3430800"/>
          </a:xfrm>
        </p:spPr>
        <p:txBody>
          <a:bodyPr/>
          <a:lstStyle>
            <a:lvl1pPr>
              <a:defRPr>
                <a:solidFill>
                  <a:schemeClr val="bg1"/>
                </a:solidFill>
              </a:defRPr>
            </a:lvl1pPr>
          </a:lstStyle>
          <a:p>
            <a:endParaRPr lang="fr-FR"/>
          </a:p>
        </p:txBody>
      </p:sp>
      <p:sp>
        <p:nvSpPr>
          <p:cNvPr id="8" name="Espace réservé du texte 7">
            <a:extLst>
              <a:ext uri="{FF2B5EF4-FFF2-40B4-BE49-F238E27FC236}">
                <a16:creationId xmlns:a16="http://schemas.microsoft.com/office/drawing/2014/main" id="{2200EAEF-B9FC-2561-8BBB-1084C5B0707B}"/>
              </a:ext>
            </a:extLst>
          </p:cNvPr>
          <p:cNvSpPr>
            <a:spLocks noGrp="1"/>
          </p:cNvSpPr>
          <p:nvPr>
            <p:ph type="body" sz="quarter" idx="11" hasCustomPrompt="1"/>
          </p:nvPr>
        </p:nvSpPr>
        <p:spPr>
          <a:xfrm>
            <a:off x="608806" y="4726434"/>
            <a:ext cx="10972800" cy="1800000"/>
          </a:xfrm>
        </p:spPr>
        <p:txBody>
          <a:bodyPr/>
          <a:lstStyle>
            <a:lvl1pPr marL="0" indent="0" algn="ctr">
              <a:buNone/>
              <a:defRPr sz="3200">
                <a:solidFill>
                  <a:schemeClr val="bg1"/>
                </a:solidFill>
              </a:defRPr>
            </a:lvl1pPr>
            <a:lvl2pPr marL="521343" indent="0" algn="ctr">
              <a:buNone/>
              <a:defRPr>
                <a:solidFill>
                  <a:schemeClr val="bg1"/>
                </a:solidFill>
              </a:defRPr>
            </a:lvl2pPr>
            <a:lvl3pPr marL="1042688" indent="0" algn="ctr">
              <a:buNone/>
              <a:defRPr>
                <a:solidFill>
                  <a:schemeClr val="bg1"/>
                </a:solidFill>
              </a:defRPr>
            </a:lvl3pPr>
            <a:lvl4pPr marL="1564032" indent="0" algn="ctr">
              <a:buNone/>
              <a:defRPr>
                <a:solidFill>
                  <a:schemeClr val="bg1"/>
                </a:solidFill>
              </a:defRPr>
            </a:lvl4pPr>
            <a:lvl5pPr marL="2085376" indent="0" algn="ctr">
              <a:buNone/>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526017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re alternati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Espace réservé pour une image  2">
            <a:extLst>
              <a:ext uri="{FF2B5EF4-FFF2-40B4-BE49-F238E27FC236}">
                <a16:creationId xmlns:a16="http://schemas.microsoft.com/office/drawing/2014/main" id="{C18AEF0B-24E9-2646-A0BC-94F8B0BC01C4}"/>
              </a:ext>
            </a:extLst>
          </p:cNvPr>
          <p:cNvSpPr>
            <a:spLocks noGrp="1"/>
          </p:cNvSpPr>
          <p:nvPr>
            <p:ph type="pic" sz="quarter" idx="10"/>
          </p:nvPr>
        </p:nvSpPr>
        <p:spPr>
          <a:xfrm>
            <a:off x="-1" y="0"/>
            <a:ext cx="12190413" cy="3430800"/>
          </a:xfrm>
        </p:spPr>
        <p:txBody>
          <a:bodyPr/>
          <a:lstStyle>
            <a:lvl1pPr>
              <a:defRPr>
                <a:solidFill>
                  <a:schemeClr val="bg1"/>
                </a:solidFill>
              </a:defRPr>
            </a:lvl1pPr>
          </a:lstStyle>
          <a:p>
            <a:endParaRPr lang="fr-FR"/>
          </a:p>
        </p:txBody>
      </p:sp>
      <p:sp>
        <p:nvSpPr>
          <p:cNvPr id="8" name="Espace réservé du texte 7">
            <a:extLst>
              <a:ext uri="{FF2B5EF4-FFF2-40B4-BE49-F238E27FC236}">
                <a16:creationId xmlns:a16="http://schemas.microsoft.com/office/drawing/2014/main" id="{2200EAEF-B9FC-2561-8BBB-1084C5B0707B}"/>
              </a:ext>
            </a:extLst>
          </p:cNvPr>
          <p:cNvSpPr>
            <a:spLocks noGrp="1"/>
          </p:cNvSpPr>
          <p:nvPr>
            <p:ph type="body" sz="quarter" idx="11" hasCustomPrompt="1"/>
          </p:nvPr>
        </p:nvSpPr>
        <p:spPr>
          <a:xfrm>
            <a:off x="608806" y="4726434"/>
            <a:ext cx="10972800" cy="1800000"/>
          </a:xfrm>
        </p:spPr>
        <p:txBody>
          <a:bodyPr/>
          <a:lstStyle>
            <a:lvl1pPr marL="0" indent="0" algn="ctr">
              <a:buNone/>
              <a:defRPr sz="3200">
                <a:solidFill>
                  <a:schemeClr val="tx1"/>
                </a:solidFill>
              </a:defRPr>
            </a:lvl1pPr>
            <a:lvl2pPr marL="521343" indent="0" algn="ctr">
              <a:buNone/>
              <a:defRPr>
                <a:solidFill>
                  <a:schemeClr val="tx1"/>
                </a:solidFill>
              </a:defRPr>
            </a:lvl2pPr>
            <a:lvl3pPr marL="1042688" indent="0" algn="ctr">
              <a:buNone/>
              <a:defRPr>
                <a:solidFill>
                  <a:schemeClr val="tx1"/>
                </a:solidFill>
              </a:defRPr>
            </a:lvl3pPr>
            <a:lvl4pPr marL="1564032" indent="0" algn="ctr">
              <a:buNone/>
              <a:defRPr>
                <a:solidFill>
                  <a:schemeClr val="tx1"/>
                </a:solidFill>
              </a:defRPr>
            </a:lvl4pPr>
            <a:lvl5pPr marL="2085376" indent="0" algn="ctr">
              <a:buNone/>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5656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re alternati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Espace réservé pour une image  2">
            <a:extLst>
              <a:ext uri="{FF2B5EF4-FFF2-40B4-BE49-F238E27FC236}">
                <a16:creationId xmlns:a16="http://schemas.microsoft.com/office/drawing/2014/main" id="{C18AEF0B-24E9-2646-A0BC-94F8B0BC01C4}"/>
              </a:ext>
            </a:extLst>
          </p:cNvPr>
          <p:cNvSpPr>
            <a:spLocks noGrp="1"/>
          </p:cNvSpPr>
          <p:nvPr>
            <p:ph type="pic" sz="quarter" idx="10"/>
          </p:nvPr>
        </p:nvSpPr>
        <p:spPr>
          <a:xfrm>
            <a:off x="-1" y="0"/>
            <a:ext cx="12190413" cy="3430800"/>
          </a:xfrm>
        </p:spPr>
        <p:txBody>
          <a:bodyPr/>
          <a:lstStyle>
            <a:lvl1pPr>
              <a:defRPr>
                <a:solidFill>
                  <a:schemeClr val="bg1"/>
                </a:solidFill>
              </a:defRPr>
            </a:lvl1pPr>
          </a:lstStyle>
          <a:p>
            <a:endParaRPr lang="fr-FR"/>
          </a:p>
        </p:txBody>
      </p:sp>
      <p:sp>
        <p:nvSpPr>
          <p:cNvPr id="8" name="Espace réservé du texte 7">
            <a:extLst>
              <a:ext uri="{FF2B5EF4-FFF2-40B4-BE49-F238E27FC236}">
                <a16:creationId xmlns:a16="http://schemas.microsoft.com/office/drawing/2014/main" id="{2200EAEF-B9FC-2561-8BBB-1084C5B0707B}"/>
              </a:ext>
            </a:extLst>
          </p:cNvPr>
          <p:cNvSpPr>
            <a:spLocks noGrp="1"/>
          </p:cNvSpPr>
          <p:nvPr>
            <p:ph type="body" sz="quarter" idx="11" hasCustomPrompt="1"/>
          </p:nvPr>
        </p:nvSpPr>
        <p:spPr>
          <a:xfrm>
            <a:off x="608806" y="4726434"/>
            <a:ext cx="10972800" cy="1800000"/>
          </a:xfrm>
        </p:spPr>
        <p:txBody>
          <a:bodyPr/>
          <a:lstStyle>
            <a:lvl1pPr marL="0" indent="0" algn="ctr">
              <a:buNone/>
              <a:defRPr sz="3200">
                <a:solidFill>
                  <a:schemeClr val="bg1"/>
                </a:solidFill>
              </a:defRPr>
            </a:lvl1pPr>
            <a:lvl2pPr marL="521343" indent="0" algn="ctr">
              <a:buNone/>
              <a:defRPr>
                <a:solidFill>
                  <a:schemeClr val="bg1"/>
                </a:solidFill>
              </a:defRPr>
            </a:lvl2pPr>
            <a:lvl3pPr marL="1042688" indent="0" algn="ctr">
              <a:buNone/>
              <a:defRPr>
                <a:solidFill>
                  <a:schemeClr val="bg1"/>
                </a:solidFill>
              </a:defRPr>
            </a:lvl3pPr>
            <a:lvl4pPr marL="1564032" indent="0" algn="ctr">
              <a:buNone/>
              <a:defRPr>
                <a:solidFill>
                  <a:schemeClr val="bg1"/>
                </a:solidFill>
              </a:defRPr>
            </a:lvl4pPr>
            <a:lvl5pPr marL="2085376" indent="0" algn="ctr">
              <a:buNone/>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22003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re alternati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F615D-A50A-DE45-8520-C419EF0B7DAC}"/>
              </a:ext>
            </a:extLst>
          </p:cNvPr>
          <p:cNvSpPr/>
          <p:nvPr userDrawn="1"/>
        </p:nvSpPr>
        <p:spPr>
          <a:xfrm>
            <a:off x="0" y="0"/>
            <a:ext cx="12190413" cy="6859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Espace réservé pour une image  2">
            <a:extLst>
              <a:ext uri="{FF2B5EF4-FFF2-40B4-BE49-F238E27FC236}">
                <a16:creationId xmlns:a16="http://schemas.microsoft.com/office/drawing/2014/main" id="{C18AEF0B-24E9-2646-A0BC-94F8B0BC01C4}"/>
              </a:ext>
            </a:extLst>
          </p:cNvPr>
          <p:cNvSpPr>
            <a:spLocks noGrp="1"/>
          </p:cNvSpPr>
          <p:nvPr>
            <p:ph type="pic" sz="quarter" idx="10"/>
          </p:nvPr>
        </p:nvSpPr>
        <p:spPr>
          <a:xfrm>
            <a:off x="-1" y="0"/>
            <a:ext cx="12190413" cy="3430800"/>
          </a:xfrm>
        </p:spPr>
        <p:txBody>
          <a:bodyPr/>
          <a:lstStyle>
            <a:lvl1pPr>
              <a:defRPr>
                <a:solidFill>
                  <a:schemeClr val="bg1"/>
                </a:solidFill>
              </a:defRPr>
            </a:lvl1pPr>
          </a:lstStyle>
          <a:p>
            <a:endParaRPr lang="fr-FR"/>
          </a:p>
        </p:txBody>
      </p:sp>
      <p:sp>
        <p:nvSpPr>
          <p:cNvPr id="8" name="Espace réservé du texte 7">
            <a:extLst>
              <a:ext uri="{FF2B5EF4-FFF2-40B4-BE49-F238E27FC236}">
                <a16:creationId xmlns:a16="http://schemas.microsoft.com/office/drawing/2014/main" id="{2200EAEF-B9FC-2561-8BBB-1084C5B0707B}"/>
              </a:ext>
            </a:extLst>
          </p:cNvPr>
          <p:cNvSpPr>
            <a:spLocks noGrp="1"/>
          </p:cNvSpPr>
          <p:nvPr>
            <p:ph type="body" sz="quarter" idx="11" hasCustomPrompt="1"/>
          </p:nvPr>
        </p:nvSpPr>
        <p:spPr>
          <a:xfrm>
            <a:off x="608806" y="4726434"/>
            <a:ext cx="10972800" cy="1800000"/>
          </a:xfrm>
        </p:spPr>
        <p:txBody>
          <a:bodyPr/>
          <a:lstStyle>
            <a:lvl1pPr marL="0" indent="0" algn="ctr">
              <a:buNone/>
              <a:defRPr sz="3200">
                <a:solidFill>
                  <a:schemeClr val="bg1"/>
                </a:solidFill>
              </a:defRPr>
            </a:lvl1pPr>
            <a:lvl2pPr marL="521343" indent="0" algn="ctr">
              <a:buNone/>
              <a:defRPr>
                <a:solidFill>
                  <a:schemeClr val="bg1"/>
                </a:solidFill>
              </a:defRPr>
            </a:lvl2pPr>
            <a:lvl3pPr marL="1042688" indent="0" algn="ctr">
              <a:buNone/>
              <a:defRPr>
                <a:solidFill>
                  <a:schemeClr val="bg1"/>
                </a:solidFill>
              </a:defRPr>
            </a:lvl3pPr>
            <a:lvl4pPr marL="1564032" indent="0" algn="ctr">
              <a:buNone/>
              <a:defRPr>
                <a:solidFill>
                  <a:schemeClr val="bg1"/>
                </a:solidFill>
              </a:defRPr>
            </a:lvl4pPr>
            <a:lvl5pPr marL="2085376" indent="0" algn="ctr">
              <a:buNone/>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6359340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 y="0"/>
            <a:ext cx="12204000" cy="1405463"/>
          </a:xfrm>
          <a:prstGeom prst="rect">
            <a:avLst/>
          </a:prstGeom>
          <a:noFill/>
          <a:ln w="9525">
            <a:noFill/>
            <a:miter lim="800000"/>
            <a:headEnd/>
            <a:tailEnd/>
          </a:ln>
        </p:spPr>
        <p:txBody>
          <a:bodyPr vert="horz" wrap="square" lIns="604800" tIns="52135" rIns="0" bIns="52135" numCol="1" anchor="ctr" anchorCtr="0" compatLnSpc="1">
            <a:prstTxWarp prst="textNoShape">
              <a:avLst/>
            </a:prstTxWarp>
          </a:bodyPr>
          <a:lstStyle/>
          <a:p>
            <a:pPr lvl="0"/>
            <a:r>
              <a:rPr lang="fr-FR" dirty="0"/>
              <a:t>CLIQUEZ POUR MODIFIER LE STYLE DU TITRE</a:t>
            </a:r>
          </a:p>
        </p:txBody>
      </p:sp>
      <p:sp>
        <p:nvSpPr>
          <p:cNvPr id="3075" name="Rectangle 3"/>
          <p:cNvSpPr>
            <a:spLocks noGrp="1" noChangeArrowheads="1"/>
          </p:cNvSpPr>
          <p:nvPr>
            <p:ph type="body" idx="1"/>
          </p:nvPr>
        </p:nvSpPr>
        <p:spPr bwMode="auto">
          <a:xfrm>
            <a:off x="608400" y="1620000"/>
            <a:ext cx="10971372" cy="4500000"/>
          </a:xfrm>
          <a:prstGeom prst="rect">
            <a:avLst/>
          </a:prstGeom>
          <a:noFill/>
          <a:ln w="9525">
            <a:noFill/>
            <a:miter lim="800000"/>
            <a:headEnd/>
            <a:tailEnd/>
          </a:ln>
        </p:spPr>
        <p:txBody>
          <a:bodyPr vert="horz" wrap="square" lIns="0" tIns="52135" rIns="0" bIns="52135"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8" name="Rectangle 4"/>
          <p:cNvSpPr>
            <a:spLocks noGrp="1" noChangeArrowheads="1"/>
          </p:cNvSpPr>
          <p:nvPr>
            <p:ph type="dt" sz="half" idx="2"/>
          </p:nvPr>
        </p:nvSpPr>
        <p:spPr bwMode="auto">
          <a:xfrm>
            <a:off x="609522" y="6312513"/>
            <a:ext cx="2844430" cy="324000"/>
          </a:xfrm>
          <a:prstGeom prst="rect">
            <a:avLst/>
          </a:prstGeom>
          <a:noFill/>
          <a:ln w="9525">
            <a:noFill/>
            <a:miter lim="800000"/>
            <a:headEnd/>
            <a:tailEnd/>
          </a:ln>
          <a:effectLst/>
        </p:spPr>
        <p:txBody>
          <a:bodyPr vert="horz" wrap="square" lIns="104269" tIns="52135" rIns="104269" bIns="52135" numCol="1" anchor="b" anchorCtr="0" compatLnSpc="1">
            <a:prstTxWarp prst="textNoShape">
              <a:avLst/>
            </a:prstTxWarp>
          </a:bodyPr>
          <a:lstStyle>
            <a:lvl1pPr algn="l">
              <a:defRPr sz="1000" b="0" i="0" smtClean="0">
                <a:solidFill>
                  <a:schemeClr val="tx1"/>
                </a:solidFill>
                <a:latin typeface="Roboto Slab Light" pitchFamily="2" charset="0"/>
                <a:ea typeface="Roboto Slab Light" pitchFamily="2" charset="0"/>
              </a:defRPr>
            </a:lvl1pPr>
          </a:lstStyle>
          <a:p>
            <a:pPr>
              <a:defRPr/>
            </a:pPr>
            <a:fld id="{19505623-B164-1545-A4FF-5911B9464F48}" type="datetime1">
              <a:rPr lang="fr-FR" smtClean="0"/>
              <a:t>10/02/2025</a:t>
            </a:fld>
            <a:endParaRPr lang="fr-FR"/>
          </a:p>
        </p:txBody>
      </p:sp>
      <p:sp>
        <p:nvSpPr>
          <p:cNvPr id="1030" name="Rectangle 6"/>
          <p:cNvSpPr>
            <a:spLocks noGrp="1" noChangeArrowheads="1"/>
          </p:cNvSpPr>
          <p:nvPr>
            <p:ph type="sldNum" sz="quarter" idx="4"/>
          </p:nvPr>
        </p:nvSpPr>
        <p:spPr bwMode="auto">
          <a:xfrm>
            <a:off x="8736464" y="6312513"/>
            <a:ext cx="2844430" cy="324000"/>
          </a:xfrm>
          <a:prstGeom prst="rect">
            <a:avLst/>
          </a:prstGeom>
          <a:noFill/>
          <a:ln w="9525">
            <a:noFill/>
            <a:miter lim="800000"/>
            <a:headEnd/>
            <a:tailEnd/>
          </a:ln>
          <a:effectLst/>
        </p:spPr>
        <p:txBody>
          <a:bodyPr vert="horz" wrap="square" lIns="104269" tIns="52135" rIns="104269" bIns="52135" numCol="1" anchor="b" anchorCtr="0" compatLnSpc="1">
            <a:prstTxWarp prst="textNoShape">
              <a:avLst/>
            </a:prstTxWarp>
          </a:bodyPr>
          <a:lstStyle>
            <a:lvl1pPr algn="r">
              <a:defRPr sz="1000" b="0" i="0">
                <a:solidFill>
                  <a:schemeClr val="bg1"/>
                </a:solidFill>
                <a:latin typeface="Roboto Slab Light" pitchFamily="2" charset="0"/>
                <a:ea typeface="Roboto Slab Light" pitchFamily="2" charset="0"/>
              </a:defRPr>
            </a:lvl1pPr>
          </a:lstStyle>
          <a:p>
            <a:pPr>
              <a:defRPr/>
            </a:pPr>
            <a:fld id="{B89B09BC-B259-4B8A-B303-24C75D5423F8}" type="slidenum">
              <a:rPr lang="fr-FR" smtClean="0"/>
              <a:pPr>
                <a:defRPr/>
              </a:pPr>
              <a:t>‹N°›</a:t>
            </a:fld>
            <a:endParaRPr lang="fr-FR"/>
          </a:p>
        </p:txBody>
      </p:sp>
      <p:cxnSp>
        <p:nvCxnSpPr>
          <p:cNvPr id="3" name="Connecteur droit 2">
            <a:extLst>
              <a:ext uri="{FF2B5EF4-FFF2-40B4-BE49-F238E27FC236}">
                <a16:creationId xmlns:a16="http://schemas.microsoft.com/office/drawing/2014/main" id="{11FA4F7F-06F0-7A44-8227-BA22EB8CC43C}"/>
              </a:ext>
            </a:extLst>
          </p:cNvPr>
          <p:cNvCxnSpPr>
            <a:cxnSpLocks/>
          </p:cNvCxnSpPr>
          <p:nvPr userDrawn="1"/>
        </p:nvCxnSpPr>
        <p:spPr>
          <a:xfrm>
            <a:off x="0" y="1417975"/>
            <a:ext cx="121904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467B30A3-7918-B544-B449-EFDE70E23068}"/>
              </a:ext>
            </a:extLst>
          </p:cNvPr>
          <p:cNvCxnSpPr>
            <a:cxnSpLocks/>
          </p:cNvCxnSpPr>
          <p:nvPr userDrawn="1"/>
        </p:nvCxnSpPr>
        <p:spPr>
          <a:xfrm>
            <a:off x="0" y="6298537"/>
            <a:ext cx="121904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pied de page 7">
            <a:extLst>
              <a:ext uri="{FF2B5EF4-FFF2-40B4-BE49-F238E27FC236}">
                <a16:creationId xmlns:a16="http://schemas.microsoft.com/office/drawing/2014/main" id="{03C27735-E6F5-1BED-8C5F-CC09F50B0E55}"/>
              </a:ext>
            </a:extLst>
          </p:cNvPr>
          <p:cNvSpPr>
            <a:spLocks noGrp="1"/>
          </p:cNvSpPr>
          <p:nvPr>
            <p:ph type="ftr" sz="quarter" idx="3"/>
          </p:nvPr>
        </p:nvSpPr>
        <p:spPr>
          <a:xfrm>
            <a:off x="4038600" y="6357938"/>
            <a:ext cx="4113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Tree>
  </p:cSld>
  <p:clrMap bg1="lt1" tx1="dk1" bg2="lt2" tx2="dk2" accent1="accent1" accent2="accent2" accent3="accent3" accent4="accent4" accent5="accent5" accent6="accent6" hlink="hlink" folHlink="folHlink"/>
  <p:sldLayoutIdLst>
    <p:sldLayoutId id="2147483660" r:id="rId1"/>
    <p:sldLayoutId id="2147483707" r:id="rId2"/>
    <p:sldLayoutId id="2147483709" r:id="rId3"/>
    <p:sldLayoutId id="2147483708" r:id="rId4"/>
    <p:sldLayoutId id="2147483710" r:id="rId5"/>
    <p:sldLayoutId id="2147483711" r:id="rId6"/>
    <p:sldLayoutId id="2147483712" r:id="rId7"/>
    <p:sldLayoutId id="2147483713" r:id="rId8"/>
    <p:sldLayoutId id="2147483714" r:id="rId9"/>
    <p:sldLayoutId id="2147483705" r:id="rId10"/>
    <p:sldLayoutId id="2147483667" r:id="rId11"/>
    <p:sldLayoutId id="2147483677" r:id="rId12"/>
    <p:sldLayoutId id="2147483675" r:id="rId13"/>
    <p:sldLayoutId id="2147483668" r:id="rId14"/>
    <p:sldLayoutId id="2147483669" r:id="rId15"/>
    <p:sldLayoutId id="2147483671" r:id="rId16"/>
    <p:sldLayoutId id="2147483670" r:id="rId17"/>
    <p:sldLayoutId id="2147483673" r:id="rId18"/>
    <p:sldLayoutId id="2147483672" r:id="rId19"/>
    <p:sldLayoutId id="2147483674" r:id="rId20"/>
    <p:sldLayoutId id="2147483661" r:id="rId21"/>
    <p:sldLayoutId id="2147483649" r:id="rId22"/>
    <p:sldLayoutId id="2147483662" r:id="rId23"/>
    <p:sldLayoutId id="2147483706" r:id="rId24"/>
    <p:sldLayoutId id="2147483663" r:id="rId25"/>
    <p:sldLayoutId id="2147483664" r:id="rId26"/>
    <p:sldLayoutId id="2147483665" r:id="rId27"/>
    <p:sldLayoutId id="2147483679" r:id="rId28"/>
    <p:sldLayoutId id="2147483678" r:id="rId29"/>
    <p:sldLayoutId id="2147483666" r:id="rId30"/>
    <p:sldLayoutId id="2147483680"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 id="2147483695" r:id="rId41"/>
    <p:sldLayoutId id="2147483696" r:id="rId42"/>
    <p:sldLayoutId id="2147483697" r:id="rId43"/>
    <p:sldLayoutId id="2147483699" r:id="rId44"/>
    <p:sldLayoutId id="2147483700" r:id="rId45"/>
    <p:sldLayoutId id="2147483701" r:id="rId46"/>
    <p:sldLayoutId id="2147483698" r:id="rId47"/>
    <p:sldLayoutId id="2147483703" r:id="rId48"/>
    <p:sldLayoutId id="2147483704" r:id="rId49"/>
  </p:sldLayoutIdLst>
  <p:hf hdr="0"/>
  <p:txStyles>
    <p:titleStyle>
      <a:lvl1pPr algn="l" rtl="0" eaLnBrk="0" fontAlgn="base" hangingPunct="0">
        <a:spcBef>
          <a:spcPct val="0"/>
        </a:spcBef>
        <a:spcAft>
          <a:spcPct val="0"/>
        </a:spcAft>
        <a:defRPr sz="3200" b="1" i="0">
          <a:solidFill>
            <a:schemeClr val="tx2"/>
          </a:solidFill>
          <a:latin typeface="DIN 2014 Bold" panose="020B0504020202020204" pitchFamily="34" charset="77"/>
          <a:ea typeface="DIN 2014 Bold" panose="020B0504020202020204" pitchFamily="34" charset="77"/>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521344" algn="l" rtl="0" fontAlgn="base">
        <a:spcBef>
          <a:spcPct val="0"/>
        </a:spcBef>
        <a:spcAft>
          <a:spcPct val="0"/>
        </a:spcAft>
        <a:defRPr sz="3200">
          <a:solidFill>
            <a:schemeClr val="tx2"/>
          </a:solidFill>
          <a:latin typeface="Arial" charset="0"/>
        </a:defRPr>
      </a:lvl6pPr>
      <a:lvl7pPr marL="1042688" algn="l" rtl="0" fontAlgn="base">
        <a:spcBef>
          <a:spcPct val="0"/>
        </a:spcBef>
        <a:spcAft>
          <a:spcPct val="0"/>
        </a:spcAft>
        <a:defRPr sz="3200">
          <a:solidFill>
            <a:schemeClr val="tx2"/>
          </a:solidFill>
          <a:latin typeface="Arial" charset="0"/>
        </a:defRPr>
      </a:lvl7pPr>
      <a:lvl8pPr marL="1564032" algn="l" rtl="0" fontAlgn="base">
        <a:spcBef>
          <a:spcPct val="0"/>
        </a:spcBef>
        <a:spcAft>
          <a:spcPct val="0"/>
        </a:spcAft>
        <a:defRPr sz="3200">
          <a:solidFill>
            <a:schemeClr val="tx2"/>
          </a:solidFill>
          <a:latin typeface="Arial" charset="0"/>
        </a:defRPr>
      </a:lvl8pPr>
      <a:lvl9pPr marL="2085376" algn="l" rtl="0" fontAlgn="base">
        <a:spcBef>
          <a:spcPct val="0"/>
        </a:spcBef>
        <a:spcAft>
          <a:spcPct val="0"/>
        </a:spcAft>
        <a:defRPr sz="3200">
          <a:solidFill>
            <a:schemeClr val="tx2"/>
          </a:solidFill>
          <a:latin typeface="Arial" charset="0"/>
        </a:defRPr>
      </a:lvl9pPr>
    </p:titleStyle>
    <p:bodyStyle>
      <a:lvl1pPr marL="391007" indent="-391007" algn="l" rtl="0" eaLnBrk="0" fontAlgn="base" hangingPunct="0">
        <a:spcBef>
          <a:spcPct val="20000"/>
        </a:spcBef>
        <a:spcAft>
          <a:spcPct val="0"/>
        </a:spcAft>
        <a:buClr>
          <a:srgbClr val="373E44"/>
        </a:buClr>
        <a:buFont typeface="Police système Courant"/>
        <a:buChar char="➔"/>
        <a:defRPr sz="2000" b="1" i="0">
          <a:solidFill>
            <a:schemeClr val="tx1"/>
          </a:solidFill>
          <a:latin typeface="DIN 2014 Bold" panose="020B0504020202020204" pitchFamily="34" charset="77"/>
          <a:ea typeface="DIN 2014 Bold" panose="020B0504020202020204" pitchFamily="34" charset="77"/>
          <a:cs typeface="Open Sans" panose="020B0606030504020204" pitchFamily="34" charset="0"/>
        </a:defRPr>
      </a:lvl1pPr>
      <a:lvl2pPr marL="847184" indent="-325841" algn="l" rtl="0" eaLnBrk="0" fontAlgn="base" hangingPunct="0">
        <a:spcBef>
          <a:spcPct val="20000"/>
        </a:spcBef>
        <a:spcAft>
          <a:spcPct val="0"/>
        </a:spcAft>
        <a:buClr>
          <a:srgbClr val="373E44"/>
        </a:buClr>
        <a:buFont typeface="Police système Courant"/>
        <a:buChar char="✚"/>
        <a:defRPr sz="1800">
          <a:solidFill>
            <a:schemeClr val="tx1"/>
          </a:solidFill>
          <a:latin typeface="Roboto Slab Medium" pitchFamily="2" charset="0"/>
          <a:ea typeface="Roboto Slab Medium" pitchFamily="2" charset="0"/>
          <a:cs typeface="Open Sans" panose="020B0606030504020204" pitchFamily="34" charset="0"/>
        </a:defRPr>
      </a:lvl2pPr>
      <a:lvl3pPr marL="1303360" indent="-260672" algn="l" rtl="0" eaLnBrk="0" fontAlgn="base" hangingPunct="0">
        <a:spcBef>
          <a:spcPct val="20000"/>
        </a:spcBef>
        <a:spcAft>
          <a:spcPct val="0"/>
        </a:spcAft>
        <a:buClr>
          <a:srgbClr val="373E44"/>
        </a:buClr>
        <a:buFont typeface="Police système Courant"/>
        <a:buChar char="●"/>
        <a:defRPr sz="1600">
          <a:solidFill>
            <a:schemeClr val="tx1"/>
          </a:solidFill>
          <a:latin typeface="Roboto Slab Medium" pitchFamily="2" charset="0"/>
          <a:ea typeface="Roboto Slab Medium" pitchFamily="2" charset="0"/>
          <a:cs typeface="Open Sans" panose="020B0606030504020204" pitchFamily="34" charset="0"/>
        </a:defRPr>
      </a:lvl3pPr>
      <a:lvl4pPr marL="1824704" indent="-260672" algn="l" rtl="0" eaLnBrk="0" fontAlgn="base" hangingPunct="0">
        <a:spcBef>
          <a:spcPct val="20000"/>
        </a:spcBef>
        <a:spcAft>
          <a:spcPct val="0"/>
        </a:spcAft>
        <a:buClr>
          <a:srgbClr val="373E44"/>
        </a:buClr>
        <a:buSzPct val="80000"/>
        <a:buFont typeface="Police système Courant"/>
        <a:buChar char="◼"/>
        <a:defRPr sz="1400">
          <a:solidFill>
            <a:schemeClr val="tx1"/>
          </a:solidFill>
          <a:latin typeface="Roboto Slab Medium" pitchFamily="2" charset="0"/>
          <a:ea typeface="Roboto Slab Medium" pitchFamily="2" charset="0"/>
          <a:cs typeface="Open Sans" panose="020B0606030504020204" pitchFamily="34" charset="0"/>
        </a:defRPr>
      </a:lvl4pPr>
      <a:lvl5pPr marL="2346048" indent="-260672" algn="l" rtl="0" eaLnBrk="0" fontAlgn="base" hangingPunct="0">
        <a:spcBef>
          <a:spcPct val="20000"/>
        </a:spcBef>
        <a:spcAft>
          <a:spcPct val="0"/>
        </a:spcAft>
        <a:buClr>
          <a:srgbClr val="373E44"/>
        </a:buClr>
        <a:buSzPct val="125000"/>
        <a:buFont typeface="Police système Courant"/>
        <a:buChar char="›"/>
        <a:defRPr sz="1200">
          <a:solidFill>
            <a:schemeClr val="tx1"/>
          </a:solidFill>
          <a:latin typeface="Roboto Slab Medium" pitchFamily="2" charset="0"/>
          <a:ea typeface="Roboto Slab Medium" pitchFamily="2" charset="0"/>
          <a:cs typeface="Open Sans" panose="020B0606030504020204" pitchFamily="34" charset="0"/>
        </a:defRPr>
      </a:lvl5pPr>
      <a:lvl6pPr marL="2867392" indent="-260672" algn="l" rtl="0" fontAlgn="base">
        <a:spcBef>
          <a:spcPct val="20000"/>
        </a:spcBef>
        <a:spcAft>
          <a:spcPct val="0"/>
        </a:spcAft>
        <a:buChar char="»"/>
        <a:defRPr sz="1600">
          <a:solidFill>
            <a:schemeClr val="tx1"/>
          </a:solidFill>
          <a:latin typeface="+mn-lt"/>
        </a:defRPr>
      </a:lvl6pPr>
      <a:lvl7pPr marL="3388735" indent="-260672" algn="l" rtl="0" fontAlgn="base">
        <a:spcBef>
          <a:spcPct val="20000"/>
        </a:spcBef>
        <a:spcAft>
          <a:spcPct val="0"/>
        </a:spcAft>
        <a:buChar char="»"/>
        <a:defRPr sz="1600">
          <a:solidFill>
            <a:schemeClr val="tx1"/>
          </a:solidFill>
          <a:latin typeface="+mn-lt"/>
        </a:defRPr>
      </a:lvl7pPr>
      <a:lvl8pPr marL="3910080" indent="-260672" algn="l" rtl="0" fontAlgn="base">
        <a:spcBef>
          <a:spcPct val="20000"/>
        </a:spcBef>
        <a:spcAft>
          <a:spcPct val="0"/>
        </a:spcAft>
        <a:buChar char="»"/>
        <a:defRPr sz="1600">
          <a:solidFill>
            <a:schemeClr val="tx1"/>
          </a:solidFill>
          <a:latin typeface="+mn-lt"/>
        </a:defRPr>
      </a:lvl8pPr>
      <a:lvl9pPr marL="4431424" indent="-260672" algn="l" rtl="0" fontAlgn="base">
        <a:spcBef>
          <a:spcPct val="20000"/>
        </a:spcBef>
        <a:spcAft>
          <a:spcPct val="0"/>
        </a:spcAft>
        <a:buChar char="»"/>
        <a:defRPr sz="1600">
          <a:solidFill>
            <a:schemeClr val="tx1"/>
          </a:solidFill>
          <a:latin typeface="+mn-lt"/>
        </a:defRPr>
      </a:lvl9pPr>
    </p:bodyStyle>
    <p:otherStyle>
      <a:defPPr>
        <a:defRPr lang="fr-FR"/>
      </a:defPPr>
      <a:lvl1pPr marL="0" algn="l" defTabSz="1042688" rtl="0" eaLnBrk="1" latinLnBrk="0" hangingPunct="1">
        <a:defRPr sz="2100" kern="1200">
          <a:solidFill>
            <a:schemeClr val="tx1"/>
          </a:solidFill>
          <a:latin typeface="+mn-lt"/>
          <a:ea typeface="+mn-ea"/>
          <a:cs typeface="+mn-cs"/>
        </a:defRPr>
      </a:lvl1pPr>
      <a:lvl2pPr marL="521344" algn="l" defTabSz="1042688" rtl="0" eaLnBrk="1" latinLnBrk="0" hangingPunct="1">
        <a:defRPr sz="2100" kern="1200">
          <a:solidFill>
            <a:schemeClr val="tx1"/>
          </a:solidFill>
          <a:latin typeface="+mn-lt"/>
          <a:ea typeface="+mn-ea"/>
          <a:cs typeface="+mn-cs"/>
        </a:defRPr>
      </a:lvl2pPr>
      <a:lvl3pPr marL="1042688" algn="l" defTabSz="1042688" rtl="0" eaLnBrk="1" latinLnBrk="0" hangingPunct="1">
        <a:defRPr sz="2100" kern="1200">
          <a:solidFill>
            <a:schemeClr val="tx1"/>
          </a:solidFill>
          <a:latin typeface="+mn-lt"/>
          <a:ea typeface="+mn-ea"/>
          <a:cs typeface="+mn-cs"/>
        </a:defRPr>
      </a:lvl3pPr>
      <a:lvl4pPr marL="1564032" algn="l" defTabSz="1042688" rtl="0" eaLnBrk="1" latinLnBrk="0" hangingPunct="1">
        <a:defRPr sz="2100" kern="1200">
          <a:solidFill>
            <a:schemeClr val="tx1"/>
          </a:solidFill>
          <a:latin typeface="+mn-lt"/>
          <a:ea typeface="+mn-ea"/>
          <a:cs typeface="+mn-cs"/>
        </a:defRPr>
      </a:lvl4pPr>
      <a:lvl5pPr marL="2085376" algn="l" defTabSz="1042688" rtl="0" eaLnBrk="1" latinLnBrk="0" hangingPunct="1">
        <a:defRPr sz="2100" kern="1200">
          <a:solidFill>
            <a:schemeClr val="tx1"/>
          </a:solidFill>
          <a:latin typeface="+mn-lt"/>
          <a:ea typeface="+mn-ea"/>
          <a:cs typeface="+mn-cs"/>
        </a:defRPr>
      </a:lvl5pPr>
      <a:lvl6pPr marL="2606719" algn="l" defTabSz="1042688" rtl="0" eaLnBrk="1" latinLnBrk="0" hangingPunct="1">
        <a:defRPr sz="2100" kern="1200">
          <a:solidFill>
            <a:schemeClr val="tx1"/>
          </a:solidFill>
          <a:latin typeface="+mn-lt"/>
          <a:ea typeface="+mn-ea"/>
          <a:cs typeface="+mn-cs"/>
        </a:defRPr>
      </a:lvl6pPr>
      <a:lvl7pPr marL="3128064" algn="l" defTabSz="1042688" rtl="0" eaLnBrk="1" latinLnBrk="0" hangingPunct="1">
        <a:defRPr sz="2100" kern="1200">
          <a:solidFill>
            <a:schemeClr val="tx1"/>
          </a:solidFill>
          <a:latin typeface="+mn-lt"/>
          <a:ea typeface="+mn-ea"/>
          <a:cs typeface="+mn-cs"/>
        </a:defRPr>
      </a:lvl7pPr>
      <a:lvl8pPr marL="3649408" algn="l" defTabSz="1042688" rtl="0" eaLnBrk="1" latinLnBrk="0" hangingPunct="1">
        <a:defRPr sz="2100" kern="1200">
          <a:solidFill>
            <a:schemeClr val="tx1"/>
          </a:solidFill>
          <a:latin typeface="+mn-lt"/>
          <a:ea typeface="+mn-ea"/>
          <a:cs typeface="+mn-cs"/>
        </a:defRPr>
      </a:lvl8pPr>
      <a:lvl9pPr marL="4170751" algn="l" defTabSz="104268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221_E82B4E03.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Espace réservé pour une image  17">
            <a:extLst>
              <a:ext uri="{FF2B5EF4-FFF2-40B4-BE49-F238E27FC236}">
                <a16:creationId xmlns:a16="http://schemas.microsoft.com/office/drawing/2014/main" id="{A2065CF1-E107-F702-F5DE-222CD8526B2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285" b="6285"/>
          <a:stretch/>
        </p:blipFill>
        <p:spPr>
          <a:xfrm>
            <a:off x="-1" y="0"/>
            <a:ext cx="12190413" cy="3430800"/>
          </a:xfrm>
        </p:spPr>
      </p:pic>
      <p:sp>
        <p:nvSpPr>
          <p:cNvPr id="20" name="Espace réservé du texte 19">
            <a:extLst>
              <a:ext uri="{FF2B5EF4-FFF2-40B4-BE49-F238E27FC236}">
                <a16:creationId xmlns:a16="http://schemas.microsoft.com/office/drawing/2014/main" id="{6E8D1D28-1B85-C45C-8037-DDAF0CC3A090}"/>
              </a:ext>
            </a:extLst>
          </p:cNvPr>
          <p:cNvSpPr>
            <a:spLocks noGrp="1"/>
          </p:cNvSpPr>
          <p:nvPr>
            <p:ph type="body" sz="quarter" idx="11"/>
          </p:nvPr>
        </p:nvSpPr>
        <p:spPr>
          <a:xfrm>
            <a:off x="608806" y="4726434"/>
            <a:ext cx="10972800" cy="647576"/>
          </a:xfrm>
        </p:spPr>
        <p:txBody>
          <a:bodyPr/>
          <a:lstStyle/>
          <a:p>
            <a:r>
              <a:rPr lang="fr-FR" dirty="0"/>
              <a:t>Liste de données prioritaires de traçabilité à standardiser</a:t>
            </a:r>
          </a:p>
        </p:txBody>
      </p:sp>
      <p:pic>
        <p:nvPicPr>
          <p:cNvPr id="4" name="Image 3">
            <a:extLst>
              <a:ext uri="{FF2B5EF4-FFF2-40B4-BE49-F238E27FC236}">
                <a16:creationId xmlns:a16="http://schemas.microsoft.com/office/drawing/2014/main" id="{B20EF67F-7B90-5DF7-5235-53B50DE25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206" y="2439794"/>
            <a:ext cx="1980000" cy="1980000"/>
          </a:xfrm>
          <a:prstGeom prst="rect">
            <a:avLst/>
          </a:prstGeom>
        </p:spPr>
      </p:pic>
      <p:sp>
        <p:nvSpPr>
          <p:cNvPr id="2" name="Espace réservé du texte 19">
            <a:extLst>
              <a:ext uri="{FF2B5EF4-FFF2-40B4-BE49-F238E27FC236}">
                <a16:creationId xmlns:a16="http://schemas.microsoft.com/office/drawing/2014/main" id="{A5A06378-9586-3EB3-B3A4-3DCB5A43187D}"/>
              </a:ext>
            </a:extLst>
          </p:cNvPr>
          <p:cNvSpPr txBox="1">
            <a:spLocks/>
          </p:cNvSpPr>
          <p:nvPr/>
        </p:nvSpPr>
        <p:spPr bwMode="auto">
          <a:xfrm>
            <a:off x="608806" y="5546806"/>
            <a:ext cx="10972800" cy="647576"/>
          </a:xfrm>
          <a:prstGeom prst="rect">
            <a:avLst/>
          </a:prstGeom>
          <a:noFill/>
          <a:ln w="9525">
            <a:noFill/>
            <a:miter lim="800000"/>
            <a:headEnd/>
            <a:tailEnd/>
          </a:ln>
        </p:spPr>
        <p:txBody>
          <a:bodyPr vert="horz" wrap="square" lIns="0" tIns="52135" rIns="0" bIns="52135" numCol="1" anchor="t" anchorCtr="0" compatLnSpc="1">
            <a:prstTxWarp prst="textNoShape">
              <a:avLst/>
            </a:prstTxWarp>
          </a:bodyPr>
          <a:lstStyle>
            <a:lvl1pPr marL="0" indent="0" algn="ctr" rtl="0" eaLnBrk="0" fontAlgn="base" hangingPunct="0">
              <a:spcBef>
                <a:spcPct val="20000"/>
              </a:spcBef>
              <a:spcAft>
                <a:spcPct val="0"/>
              </a:spcAft>
              <a:buClr>
                <a:srgbClr val="373E44"/>
              </a:buClr>
              <a:buFont typeface="Police système Courant"/>
              <a:buNone/>
              <a:defRPr sz="3200" b="1" i="0">
                <a:solidFill>
                  <a:schemeClr val="tx1"/>
                </a:solidFill>
                <a:latin typeface="DIN 2014 Bold" panose="020B0504020202020204" pitchFamily="34" charset="77"/>
                <a:ea typeface="DIN 2014 Bold" panose="020B0504020202020204" pitchFamily="34" charset="77"/>
                <a:cs typeface="Open Sans" panose="020B0606030504020204" pitchFamily="34" charset="0"/>
              </a:defRPr>
            </a:lvl1pPr>
            <a:lvl2pPr marL="521343" indent="0" algn="ctr" rtl="0" eaLnBrk="0" fontAlgn="base" hangingPunct="0">
              <a:spcBef>
                <a:spcPct val="20000"/>
              </a:spcBef>
              <a:spcAft>
                <a:spcPct val="0"/>
              </a:spcAft>
              <a:buClr>
                <a:srgbClr val="373E44"/>
              </a:buClr>
              <a:buFont typeface="Police système Courant"/>
              <a:buNone/>
              <a:defRPr sz="1800">
                <a:solidFill>
                  <a:schemeClr val="tx1"/>
                </a:solidFill>
                <a:latin typeface="Roboto Slab Medium" pitchFamily="2" charset="0"/>
                <a:ea typeface="Roboto Slab Medium" pitchFamily="2" charset="0"/>
                <a:cs typeface="Open Sans" panose="020B0606030504020204" pitchFamily="34" charset="0"/>
              </a:defRPr>
            </a:lvl2pPr>
            <a:lvl3pPr marL="1042688" indent="0" algn="ctr" rtl="0" eaLnBrk="0" fontAlgn="base" hangingPunct="0">
              <a:spcBef>
                <a:spcPct val="20000"/>
              </a:spcBef>
              <a:spcAft>
                <a:spcPct val="0"/>
              </a:spcAft>
              <a:buClr>
                <a:srgbClr val="373E44"/>
              </a:buClr>
              <a:buFont typeface="Police système Courant"/>
              <a:buNone/>
              <a:defRPr sz="1600">
                <a:solidFill>
                  <a:schemeClr val="tx1"/>
                </a:solidFill>
                <a:latin typeface="Roboto Slab Medium" pitchFamily="2" charset="0"/>
                <a:ea typeface="Roboto Slab Medium" pitchFamily="2" charset="0"/>
                <a:cs typeface="Open Sans" panose="020B0606030504020204" pitchFamily="34" charset="0"/>
              </a:defRPr>
            </a:lvl3pPr>
            <a:lvl4pPr marL="1564032" indent="0" algn="ctr" rtl="0" eaLnBrk="0" fontAlgn="base" hangingPunct="0">
              <a:spcBef>
                <a:spcPct val="20000"/>
              </a:spcBef>
              <a:spcAft>
                <a:spcPct val="0"/>
              </a:spcAft>
              <a:buClr>
                <a:srgbClr val="373E44"/>
              </a:buClr>
              <a:buSzPct val="80000"/>
              <a:buFont typeface="Police système Courant"/>
              <a:buNone/>
              <a:defRPr sz="1400">
                <a:solidFill>
                  <a:schemeClr val="tx1"/>
                </a:solidFill>
                <a:latin typeface="Roboto Slab Medium" pitchFamily="2" charset="0"/>
                <a:ea typeface="Roboto Slab Medium" pitchFamily="2" charset="0"/>
                <a:cs typeface="Open Sans" panose="020B0606030504020204" pitchFamily="34" charset="0"/>
              </a:defRPr>
            </a:lvl4pPr>
            <a:lvl5pPr marL="2085376" indent="0" algn="ctr" rtl="0" eaLnBrk="0" fontAlgn="base" hangingPunct="0">
              <a:spcBef>
                <a:spcPct val="20000"/>
              </a:spcBef>
              <a:spcAft>
                <a:spcPct val="0"/>
              </a:spcAft>
              <a:buClr>
                <a:srgbClr val="373E44"/>
              </a:buClr>
              <a:buSzPct val="125000"/>
              <a:buFont typeface="Police système Courant"/>
              <a:buNone/>
              <a:defRPr sz="1200">
                <a:solidFill>
                  <a:schemeClr val="tx1"/>
                </a:solidFill>
                <a:latin typeface="Roboto Slab Medium" pitchFamily="2" charset="0"/>
                <a:ea typeface="Roboto Slab Medium" pitchFamily="2" charset="0"/>
                <a:cs typeface="Open Sans" panose="020B0606030504020204" pitchFamily="34" charset="0"/>
              </a:defRPr>
            </a:lvl5pPr>
            <a:lvl6pPr marL="2867392" indent="-260672" algn="l" rtl="0" fontAlgn="base">
              <a:spcBef>
                <a:spcPct val="20000"/>
              </a:spcBef>
              <a:spcAft>
                <a:spcPct val="0"/>
              </a:spcAft>
              <a:buChar char="»"/>
              <a:defRPr sz="1600">
                <a:solidFill>
                  <a:schemeClr val="tx1"/>
                </a:solidFill>
                <a:latin typeface="+mn-lt"/>
              </a:defRPr>
            </a:lvl6pPr>
            <a:lvl7pPr marL="3388735" indent="-260672" algn="l" rtl="0" fontAlgn="base">
              <a:spcBef>
                <a:spcPct val="20000"/>
              </a:spcBef>
              <a:spcAft>
                <a:spcPct val="0"/>
              </a:spcAft>
              <a:buChar char="»"/>
              <a:defRPr sz="1600">
                <a:solidFill>
                  <a:schemeClr val="tx1"/>
                </a:solidFill>
                <a:latin typeface="+mn-lt"/>
              </a:defRPr>
            </a:lvl7pPr>
            <a:lvl8pPr marL="3910080" indent="-260672" algn="l" rtl="0" fontAlgn="base">
              <a:spcBef>
                <a:spcPct val="20000"/>
              </a:spcBef>
              <a:spcAft>
                <a:spcPct val="0"/>
              </a:spcAft>
              <a:buChar char="»"/>
              <a:defRPr sz="1600">
                <a:solidFill>
                  <a:schemeClr val="tx1"/>
                </a:solidFill>
                <a:latin typeface="+mn-lt"/>
              </a:defRPr>
            </a:lvl8pPr>
            <a:lvl9pPr marL="4431424" indent="-260672" algn="l" rtl="0" fontAlgn="base">
              <a:spcBef>
                <a:spcPct val="20000"/>
              </a:spcBef>
              <a:spcAft>
                <a:spcPct val="0"/>
              </a:spcAft>
              <a:buChar char="»"/>
              <a:defRPr sz="1600">
                <a:solidFill>
                  <a:schemeClr val="tx1"/>
                </a:solidFill>
                <a:latin typeface="+mn-lt"/>
              </a:defRPr>
            </a:lvl9pPr>
          </a:lstStyle>
          <a:p>
            <a:r>
              <a:rPr lang="fr-FR" kern="0" dirty="0"/>
              <a:t>10 février 2025</a:t>
            </a:r>
          </a:p>
        </p:txBody>
      </p:sp>
    </p:spTree>
    <p:extLst>
      <p:ext uri="{BB962C8B-B14F-4D97-AF65-F5344CB8AC3E}">
        <p14:creationId xmlns:p14="http://schemas.microsoft.com/office/powerpoint/2010/main" val="3015297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91F7518-8015-981D-9D23-79F4541282CA}"/>
              </a:ext>
            </a:extLst>
          </p:cNvPr>
          <p:cNvSpPr>
            <a:spLocks noGrp="1"/>
          </p:cNvSpPr>
          <p:nvPr>
            <p:ph type="dt" sz="half" idx="10"/>
          </p:nvPr>
        </p:nvSpPr>
        <p:spPr/>
        <p:txBody>
          <a:bodyPr/>
          <a:lstStyle/>
          <a:p>
            <a:pPr>
              <a:defRPr/>
            </a:pPr>
            <a:fld id="{42A77593-9A55-C34F-B35F-699105C63651}" type="datetime1">
              <a:rPr lang="fr-FR" smtClean="0"/>
              <a:t>10/02/2025</a:t>
            </a:fld>
            <a:endParaRPr lang="fr-FR"/>
          </a:p>
        </p:txBody>
      </p:sp>
      <p:sp>
        <p:nvSpPr>
          <p:cNvPr id="3" name="Espace réservé du pied de page 2">
            <a:extLst>
              <a:ext uri="{FF2B5EF4-FFF2-40B4-BE49-F238E27FC236}">
                <a16:creationId xmlns:a16="http://schemas.microsoft.com/office/drawing/2014/main" id="{B6E7764F-4BED-5B80-2854-3402F9BA4945}"/>
              </a:ext>
            </a:extLst>
          </p:cNvPr>
          <p:cNvSpPr>
            <a:spLocks noGrp="1"/>
          </p:cNvSpPr>
          <p:nvPr>
            <p:ph type="ftr" sz="quarter" idx="11"/>
          </p:nvPr>
        </p:nvSpPr>
        <p:spPr/>
        <p:txBody>
          <a:bodyPr/>
          <a:lstStyle/>
          <a:p>
            <a:r>
              <a:rPr lang="fr-FR"/>
              <a:t>© DEFI • La Mode de France</a:t>
            </a:r>
            <a:endParaRPr lang="fr-FR" dirty="0"/>
          </a:p>
        </p:txBody>
      </p:sp>
      <p:sp>
        <p:nvSpPr>
          <p:cNvPr id="4" name="Espace réservé du numéro de diapositive 3">
            <a:extLst>
              <a:ext uri="{FF2B5EF4-FFF2-40B4-BE49-F238E27FC236}">
                <a16:creationId xmlns:a16="http://schemas.microsoft.com/office/drawing/2014/main" id="{FA6EA945-3446-0F12-7EA7-D48D3CAB7235}"/>
              </a:ext>
            </a:extLst>
          </p:cNvPr>
          <p:cNvSpPr>
            <a:spLocks noGrp="1"/>
          </p:cNvSpPr>
          <p:nvPr>
            <p:ph type="sldNum" sz="quarter" idx="12"/>
          </p:nvPr>
        </p:nvSpPr>
        <p:spPr/>
        <p:txBody>
          <a:bodyPr/>
          <a:lstStyle/>
          <a:p>
            <a:pPr>
              <a:defRPr/>
            </a:pPr>
            <a:fld id="{B89B09BC-B259-4B8A-B303-24C75D5423F8}" type="slidenum">
              <a:rPr lang="fr-FR" smtClean="0"/>
              <a:pPr>
                <a:defRPr/>
              </a:pPr>
              <a:t>10</a:t>
            </a:fld>
            <a:endParaRPr lang="fr-FR"/>
          </a:p>
        </p:txBody>
      </p:sp>
      <p:sp>
        <p:nvSpPr>
          <p:cNvPr id="9" name="Titre 8">
            <a:extLst>
              <a:ext uri="{FF2B5EF4-FFF2-40B4-BE49-F238E27FC236}">
                <a16:creationId xmlns:a16="http://schemas.microsoft.com/office/drawing/2014/main" id="{D741B1D1-7AD4-C669-FB28-5CC2E76DBB81}"/>
              </a:ext>
            </a:extLst>
          </p:cNvPr>
          <p:cNvSpPr>
            <a:spLocks noGrp="1"/>
          </p:cNvSpPr>
          <p:nvPr>
            <p:ph type="title"/>
          </p:nvPr>
        </p:nvSpPr>
        <p:spPr/>
        <p:txBody>
          <a:bodyPr/>
          <a:lstStyle/>
          <a:p>
            <a:r>
              <a:rPr lang="fr-FR" dirty="0"/>
              <a:t>LES ÉTAPES DE DEVELOPPEMENT DU PRODUIT</a:t>
            </a:r>
          </a:p>
        </p:txBody>
      </p:sp>
      <p:sp>
        <p:nvSpPr>
          <p:cNvPr id="7" name="Rectangle 6">
            <a:extLst>
              <a:ext uri="{FF2B5EF4-FFF2-40B4-BE49-F238E27FC236}">
                <a16:creationId xmlns:a16="http://schemas.microsoft.com/office/drawing/2014/main" id="{441CE948-94B5-CFB3-289E-FAF9EEC192E9}"/>
              </a:ext>
            </a:extLst>
          </p:cNvPr>
          <p:cNvSpPr/>
          <p:nvPr/>
        </p:nvSpPr>
        <p:spPr>
          <a:xfrm>
            <a:off x="11039613" y="0"/>
            <a:ext cx="1164386" cy="14054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2502B839-F3DB-FB26-FCFD-CF5E037BC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613" y="162731"/>
            <a:ext cx="1080000" cy="1080000"/>
          </a:xfrm>
          <a:prstGeom prst="rect">
            <a:avLst/>
          </a:prstGeom>
        </p:spPr>
      </p:pic>
      <p:pic>
        <p:nvPicPr>
          <p:cNvPr id="15" name="Image 14" descr="Une image contenant texte, capture d’écran, cercle, horloge&#10;&#10;Le contenu généré par l’IA peut être incorrect.">
            <a:extLst>
              <a:ext uri="{FF2B5EF4-FFF2-40B4-BE49-F238E27FC236}">
                <a16:creationId xmlns:a16="http://schemas.microsoft.com/office/drawing/2014/main" id="{C04F6E3E-247D-382D-C0DD-22769E886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638" y="1482851"/>
            <a:ext cx="10056975" cy="4747199"/>
          </a:xfrm>
          <a:prstGeom prst="rect">
            <a:avLst/>
          </a:prstGeom>
        </p:spPr>
      </p:pic>
    </p:spTree>
    <p:extLst>
      <p:ext uri="{BB962C8B-B14F-4D97-AF65-F5344CB8AC3E}">
        <p14:creationId xmlns:p14="http://schemas.microsoft.com/office/powerpoint/2010/main" val="3641504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91F7518-8015-981D-9D23-79F4541282CA}"/>
              </a:ext>
            </a:extLst>
          </p:cNvPr>
          <p:cNvSpPr>
            <a:spLocks noGrp="1"/>
          </p:cNvSpPr>
          <p:nvPr>
            <p:ph type="dt" sz="half" idx="10"/>
          </p:nvPr>
        </p:nvSpPr>
        <p:spPr/>
        <p:txBody>
          <a:bodyPr/>
          <a:lstStyle/>
          <a:p>
            <a:pPr>
              <a:defRPr/>
            </a:pPr>
            <a:fld id="{42A77593-9A55-C34F-B35F-699105C63651}" type="datetime1">
              <a:rPr lang="fr-FR" smtClean="0"/>
              <a:t>10/02/2025</a:t>
            </a:fld>
            <a:endParaRPr lang="fr-FR"/>
          </a:p>
        </p:txBody>
      </p:sp>
      <p:sp>
        <p:nvSpPr>
          <p:cNvPr id="3" name="Espace réservé du pied de page 2">
            <a:extLst>
              <a:ext uri="{FF2B5EF4-FFF2-40B4-BE49-F238E27FC236}">
                <a16:creationId xmlns:a16="http://schemas.microsoft.com/office/drawing/2014/main" id="{B6E7764F-4BED-5B80-2854-3402F9BA4945}"/>
              </a:ext>
            </a:extLst>
          </p:cNvPr>
          <p:cNvSpPr>
            <a:spLocks noGrp="1"/>
          </p:cNvSpPr>
          <p:nvPr>
            <p:ph type="ftr" sz="quarter" idx="11"/>
          </p:nvPr>
        </p:nvSpPr>
        <p:spPr/>
        <p:txBody>
          <a:bodyPr/>
          <a:lstStyle/>
          <a:p>
            <a:r>
              <a:rPr lang="fr-FR"/>
              <a:t>© DEFI • La Mode de France</a:t>
            </a:r>
            <a:endParaRPr lang="fr-FR" dirty="0"/>
          </a:p>
        </p:txBody>
      </p:sp>
      <p:sp>
        <p:nvSpPr>
          <p:cNvPr id="4" name="Espace réservé du numéro de diapositive 3">
            <a:extLst>
              <a:ext uri="{FF2B5EF4-FFF2-40B4-BE49-F238E27FC236}">
                <a16:creationId xmlns:a16="http://schemas.microsoft.com/office/drawing/2014/main" id="{FA6EA945-3446-0F12-7EA7-D48D3CAB7235}"/>
              </a:ext>
            </a:extLst>
          </p:cNvPr>
          <p:cNvSpPr>
            <a:spLocks noGrp="1"/>
          </p:cNvSpPr>
          <p:nvPr>
            <p:ph type="sldNum" sz="quarter" idx="12"/>
          </p:nvPr>
        </p:nvSpPr>
        <p:spPr/>
        <p:txBody>
          <a:bodyPr/>
          <a:lstStyle/>
          <a:p>
            <a:pPr>
              <a:defRPr/>
            </a:pPr>
            <a:fld id="{B89B09BC-B259-4B8A-B303-24C75D5423F8}" type="slidenum">
              <a:rPr lang="fr-FR" smtClean="0"/>
              <a:pPr>
                <a:defRPr/>
              </a:pPr>
              <a:t>11</a:t>
            </a:fld>
            <a:endParaRPr lang="fr-FR"/>
          </a:p>
        </p:txBody>
      </p:sp>
      <p:sp>
        <p:nvSpPr>
          <p:cNvPr id="9" name="Titre 8">
            <a:extLst>
              <a:ext uri="{FF2B5EF4-FFF2-40B4-BE49-F238E27FC236}">
                <a16:creationId xmlns:a16="http://schemas.microsoft.com/office/drawing/2014/main" id="{D741B1D1-7AD4-C669-FB28-5CC2E76DBB81}"/>
              </a:ext>
            </a:extLst>
          </p:cNvPr>
          <p:cNvSpPr>
            <a:spLocks noGrp="1"/>
          </p:cNvSpPr>
          <p:nvPr>
            <p:ph type="title"/>
          </p:nvPr>
        </p:nvSpPr>
        <p:spPr/>
        <p:txBody>
          <a:bodyPr/>
          <a:lstStyle/>
          <a:p>
            <a:r>
              <a:rPr lang="fr-FR" dirty="0"/>
              <a:t>LA COLLECTE DES DONNÉES DE TRAÇABILITÉ</a:t>
            </a:r>
          </a:p>
        </p:txBody>
      </p:sp>
      <p:sp>
        <p:nvSpPr>
          <p:cNvPr id="7" name="Rectangle 6">
            <a:extLst>
              <a:ext uri="{FF2B5EF4-FFF2-40B4-BE49-F238E27FC236}">
                <a16:creationId xmlns:a16="http://schemas.microsoft.com/office/drawing/2014/main" id="{441CE948-94B5-CFB3-289E-FAF9EEC192E9}"/>
              </a:ext>
            </a:extLst>
          </p:cNvPr>
          <p:cNvSpPr/>
          <p:nvPr/>
        </p:nvSpPr>
        <p:spPr>
          <a:xfrm>
            <a:off x="11039613" y="0"/>
            <a:ext cx="1164386" cy="14054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2502B839-F3DB-FB26-FCFD-CF5E037BC2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9613" y="162731"/>
            <a:ext cx="1080000" cy="1080000"/>
          </a:xfrm>
          <a:prstGeom prst="rect">
            <a:avLst/>
          </a:prstGeom>
        </p:spPr>
      </p:pic>
      <p:pic>
        <p:nvPicPr>
          <p:cNvPr id="6" name="Image 5">
            <a:extLst>
              <a:ext uri="{FF2B5EF4-FFF2-40B4-BE49-F238E27FC236}">
                <a16:creationId xmlns:a16="http://schemas.microsoft.com/office/drawing/2014/main" id="{A9372EC2-7A3B-BA45-957F-103786274074}"/>
              </a:ext>
            </a:extLst>
          </p:cNvPr>
          <p:cNvPicPr>
            <a:picLocks noChangeAspect="1"/>
          </p:cNvPicPr>
          <p:nvPr/>
        </p:nvPicPr>
        <p:blipFill>
          <a:blip r:embed="rId4"/>
          <a:stretch>
            <a:fillRect/>
          </a:stretch>
        </p:blipFill>
        <p:spPr>
          <a:xfrm>
            <a:off x="586777" y="-4595065"/>
            <a:ext cx="10430091" cy="4283080"/>
          </a:xfrm>
          <a:prstGeom prst="rect">
            <a:avLst/>
          </a:prstGeom>
        </p:spPr>
      </p:pic>
      <p:pic>
        <p:nvPicPr>
          <p:cNvPr id="11" name="Image 10" descr="Une image contenant texte, capture d’écran, Logiciel multimédia, logiciel&#10;&#10;Le contenu généré par l’IA peut être incorrect.">
            <a:extLst>
              <a:ext uri="{FF2B5EF4-FFF2-40B4-BE49-F238E27FC236}">
                <a16:creationId xmlns:a16="http://schemas.microsoft.com/office/drawing/2014/main" id="{6444EB63-1F59-0B2E-FB5E-55EE1A053E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480" y="1568194"/>
            <a:ext cx="10705666" cy="4396578"/>
          </a:xfrm>
          <a:prstGeom prst="rect">
            <a:avLst/>
          </a:prstGeom>
        </p:spPr>
      </p:pic>
    </p:spTree>
    <p:extLst>
      <p:ext uri="{BB962C8B-B14F-4D97-AF65-F5344CB8AC3E}">
        <p14:creationId xmlns:p14="http://schemas.microsoft.com/office/powerpoint/2010/main" val="1309629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575EF-35A3-8B41-8137-7AD18DE5C9D5}"/>
              </a:ext>
            </a:extLst>
          </p:cNvPr>
          <p:cNvSpPr>
            <a:spLocks noGrp="1"/>
          </p:cNvSpPr>
          <p:nvPr>
            <p:ph type="title"/>
          </p:nvPr>
        </p:nvSpPr>
        <p:spPr>
          <a:xfrm>
            <a:off x="-1" y="0"/>
            <a:ext cx="12204000" cy="1405463"/>
          </a:xfrm>
          <a:noFill/>
        </p:spPr>
        <p:txBody>
          <a:bodyPr/>
          <a:lstStyle/>
          <a:p>
            <a:r>
              <a:rPr lang="fr-FR" dirty="0">
                <a:latin typeface="DIN 2014 Bold"/>
                <a:ea typeface="Roboto Slab" pitchFamily="2" charset="0"/>
              </a:rPr>
              <a:t>NIVEAU 1 - LES DONNÉES BASIQUES</a:t>
            </a:r>
          </a:p>
        </p:txBody>
      </p:sp>
      <p:sp>
        <p:nvSpPr>
          <p:cNvPr id="6" name="Espace réservé de la date 5">
            <a:extLst>
              <a:ext uri="{FF2B5EF4-FFF2-40B4-BE49-F238E27FC236}">
                <a16:creationId xmlns:a16="http://schemas.microsoft.com/office/drawing/2014/main" id="{27145CD0-474F-9D47-8513-7197F42A5C81}"/>
              </a:ext>
            </a:extLst>
          </p:cNvPr>
          <p:cNvSpPr>
            <a:spLocks noGrp="1"/>
          </p:cNvSpPr>
          <p:nvPr>
            <p:ph type="dt" sz="half" idx="10"/>
          </p:nvPr>
        </p:nvSpPr>
        <p:spPr>
          <a:xfrm>
            <a:off x="609522" y="6312513"/>
            <a:ext cx="2844430" cy="324000"/>
          </a:xfrm>
        </p:spPr>
        <p:txBody>
          <a:bodyPr/>
          <a:lstStyle/>
          <a:p>
            <a:fld id="{B983EB3F-CB7C-6E45-9571-661462089A21}" type="datetime1">
              <a:rPr lang="fr-FR" smtClean="0"/>
              <a:pPr/>
              <a:t>10/02/2025</a:t>
            </a:fld>
            <a:endParaRPr lang="fr-FR" dirty="0"/>
          </a:p>
        </p:txBody>
      </p:sp>
      <p:sp>
        <p:nvSpPr>
          <p:cNvPr id="3" name="Espace réservé du pied de page 2">
            <a:extLst>
              <a:ext uri="{FF2B5EF4-FFF2-40B4-BE49-F238E27FC236}">
                <a16:creationId xmlns:a16="http://schemas.microsoft.com/office/drawing/2014/main" id="{6C7AEF5C-1A34-0143-8A68-FB5F9BF23582}"/>
              </a:ext>
            </a:extLst>
          </p:cNvPr>
          <p:cNvSpPr>
            <a:spLocks noGrp="1"/>
          </p:cNvSpPr>
          <p:nvPr>
            <p:ph type="ftr" sz="quarter" idx="11"/>
          </p:nvPr>
        </p:nvSpPr>
        <p:spPr>
          <a:xfrm>
            <a:off x="4165069" y="6312513"/>
            <a:ext cx="3860297" cy="324000"/>
          </a:xfrm>
        </p:spPr>
        <p:txBody>
          <a:bodyPr/>
          <a:lstStyle/>
          <a:p>
            <a:r>
              <a:rPr lang="fr-FR"/>
              <a:t>© DEFI • La Mode de France</a:t>
            </a:r>
            <a:endParaRPr lang="fr-FR" dirty="0"/>
          </a:p>
        </p:txBody>
      </p:sp>
      <p:sp>
        <p:nvSpPr>
          <p:cNvPr id="4" name="Espace réservé du numéro de diapositive 3">
            <a:extLst>
              <a:ext uri="{FF2B5EF4-FFF2-40B4-BE49-F238E27FC236}">
                <a16:creationId xmlns:a16="http://schemas.microsoft.com/office/drawing/2014/main" id="{717B6504-2AED-C548-8FA5-0ECDEFBBF4CF}"/>
              </a:ext>
            </a:extLst>
          </p:cNvPr>
          <p:cNvSpPr>
            <a:spLocks noGrp="1"/>
          </p:cNvSpPr>
          <p:nvPr>
            <p:ph type="sldNum" sz="quarter" idx="12"/>
          </p:nvPr>
        </p:nvSpPr>
        <p:spPr>
          <a:xfrm>
            <a:off x="8736464" y="6312513"/>
            <a:ext cx="2844430" cy="324000"/>
          </a:xfrm>
        </p:spPr>
        <p:txBody>
          <a:bodyPr/>
          <a:lstStyle/>
          <a:p>
            <a:fld id="{B89B09BC-B259-4B8A-B303-24C75D5423F8}" type="slidenum">
              <a:rPr lang="fr-FR" smtClean="0"/>
              <a:pPr/>
              <a:t>12</a:t>
            </a:fld>
            <a:endParaRPr lang="fr-FR"/>
          </a:p>
        </p:txBody>
      </p:sp>
      <p:sp>
        <p:nvSpPr>
          <p:cNvPr id="5" name="Espace réservé du texte 4">
            <a:extLst>
              <a:ext uri="{FF2B5EF4-FFF2-40B4-BE49-F238E27FC236}">
                <a16:creationId xmlns:a16="http://schemas.microsoft.com/office/drawing/2014/main" id="{F0098363-FF3B-9D40-827C-08B6FBC750A9}"/>
              </a:ext>
            </a:extLst>
          </p:cNvPr>
          <p:cNvSpPr>
            <a:spLocks noGrp="1"/>
          </p:cNvSpPr>
          <p:nvPr>
            <p:ph type="body" sz="quarter" idx="13"/>
          </p:nvPr>
        </p:nvSpPr>
        <p:spPr>
          <a:xfrm>
            <a:off x="608400" y="1311114"/>
            <a:ext cx="10971213" cy="2547874"/>
          </a:xfrm>
        </p:spPr>
        <p:txBody>
          <a:bodyPr/>
          <a:lstStyle/>
          <a:p>
            <a:pPr marL="0" indent="0">
              <a:buNone/>
            </a:pPr>
            <a:endParaRPr lang="fr-FR" b="0" dirty="0">
              <a:latin typeface="+mj-lt"/>
            </a:endParaRPr>
          </a:p>
          <a:p>
            <a:r>
              <a:rPr lang="fr-FR" kern="0" dirty="0">
                <a:latin typeface="+mj-lt"/>
                <a:ea typeface="Roboto Slab" pitchFamily="2" charset="0"/>
              </a:rPr>
              <a:t>Niveau 1 – Données basiques</a:t>
            </a:r>
          </a:p>
          <a:p>
            <a:pPr lvl="1">
              <a:buFont typeface="Wingdings" pitchFamily="2" charset="2"/>
              <a:buChar char="§"/>
            </a:pPr>
            <a:r>
              <a:rPr lang="fr-FR" kern="0" dirty="0">
                <a:latin typeface="+mj-lt"/>
              </a:rPr>
              <a:t>Intitulés des informations*</a:t>
            </a:r>
          </a:p>
        </p:txBody>
      </p:sp>
      <p:sp>
        <p:nvSpPr>
          <p:cNvPr id="17" name="Rectangle 16">
            <a:extLst>
              <a:ext uri="{FF2B5EF4-FFF2-40B4-BE49-F238E27FC236}">
                <a16:creationId xmlns:a16="http://schemas.microsoft.com/office/drawing/2014/main" id="{9F985A0C-325F-2571-F8E8-9A7FD1DEB358}"/>
              </a:ext>
            </a:extLst>
          </p:cNvPr>
          <p:cNvSpPr/>
          <p:nvPr/>
        </p:nvSpPr>
        <p:spPr>
          <a:xfrm>
            <a:off x="11039613" y="0"/>
            <a:ext cx="1164386" cy="14054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5519F789-2520-65B7-1081-05DEF79D95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613" y="162731"/>
            <a:ext cx="1080000" cy="1080000"/>
          </a:xfrm>
          <a:prstGeom prst="rect">
            <a:avLst/>
          </a:prstGeom>
        </p:spPr>
      </p:pic>
      <p:sp>
        <p:nvSpPr>
          <p:cNvPr id="16" name="ZoneTexte 15">
            <a:extLst>
              <a:ext uri="{FF2B5EF4-FFF2-40B4-BE49-F238E27FC236}">
                <a16:creationId xmlns:a16="http://schemas.microsoft.com/office/drawing/2014/main" id="{6FC7DC18-2413-B84B-A960-472488C125E7}"/>
              </a:ext>
            </a:extLst>
          </p:cNvPr>
          <p:cNvSpPr txBox="1"/>
          <p:nvPr/>
        </p:nvSpPr>
        <p:spPr>
          <a:xfrm>
            <a:off x="1086885" y="2309059"/>
            <a:ext cx="3496153" cy="215444"/>
          </a:xfrm>
          <a:prstGeom prst="rect">
            <a:avLst/>
          </a:prstGeom>
          <a:noFill/>
        </p:spPr>
        <p:txBody>
          <a:bodyPr wrap="square">
            <a:spAutoFit/>
          </a:bodyPr>
          <a:lstStyle/>
          <a:p>
            <a:pPr marL="0" indent="0">
              <a:buNone/>
            </a:pPr>
            <a:r>
              <a:rPr lang="fr-FR" sz="800" b="0" dirty="0">
                <a:latin typeface="+mj-lt"/>
                <a:ea typeface="Roboto Slab" pitchFamily="2" charset="0"/>
              </a:rPr>
              <a:t>*</a:t>
            </a:r>
            <a:r>
              <a:rPr lang="fr-FR" sz="800" kern="0" dirty="0">
                <a:latin typeface="+mj-lt"/>
                <a:ea typeface="Roboto Slab" pitchFamily="2" charset="0"/>
                <a:cs typeface="Open Sans" panose="020B0606030504020204" pitchFamily="34" charset="0"/>
              </a:rPr>
              <a:t>données renseignées dans le fichier joint/colonne D </a:t>
            </a:r>
          </a:p>
        </p:txBody>
      </p:sp>
      <p:graphicFrame>
        <p:nvGraphicFramePr>
          <p:cNvPr id="11" name="Tableau 10">
            <a:extLst>
              <a:ext uri="{FF2B5EF4-FFF2-40B4-BE49-F238E27FC236}">
                <a16:creationId xmlns:a16="http://schemas.microsoft.com/office/drawing/2014/main" id="{8FCF3C73-81C8-0947-A6D6-5486771F24CF}"/>
              </a:ext>
            </a:extLst>
          </p:cNvPr>
          <p:cNvGraphicFramePr>
            <a:graphicFrameLocks noGrp="1"/>
          </p:cNvGraphicFramePr>
          <p:nvPr>
            <p:extLst>
              <p:ext uri="{D42A27DB-BD31-4B8C-83A1-F6EECF244321}">
                <p14:modId xmlns:p14="http://schemas.microsoft.com/office/powerpoint/2010/main" val="1133450006"/>
              </p:ext>
            </p:extLst>
          </p:nvPr>
        </p:nvGraphicFramePr>
        <p:xfrm>
          <a:off x="4924945" y="1485578"/>
          <a:ext cx="6311230" cy="4779712"/>
        </p:xfrm>
        <a:graphic>
          <a:graphicData uri="http://schemas.openxmlformats.org/drawingml/2006/table">
            <a:tbl>
              <a:tblPr>
                <a:tableStyleId>{2D5ABB26-0587-4C30-8999-92F81FD0307C}</a:tableStyleId>
              </a:tblPr>
              <a:tblGrid>
                <a:gridCol w="6311230">
                  <a:extLst>
                    <a:ext uri="{9D8B030D-6E8A-4147-A177-3AD203B41FA5}">
                      <a16:colId xmlns:a16="http://schemas.microsoft.com/office/drawing/2014/main" val="4217094562"/>
                    </a:ext>
                  </a:extLst>
                </a:gridCol>
              </a:tblGrid>
              <a:tr h="151771">
                <a:tc>
                  <a:txBody>
                    <a:bodyPr/>
                    <a:lstStyle/>
                    <a:p>
                      <a:pPr marL="171450" indent="-171450" algn="l" fontAlgn="t">
                        <a:buFont typeface="Arial" panose="020B0604020202020204" pitchFamily="34" charset="0"/>
                        <a:buChar char="•"/>
                      </a:pPr>
                      <a:r>
                        <a:rPr lang="fr-FR" sz="1100" u="none" strike="noStrike" dirty="0">
                          <a:effectLst/>
                          <a:latin typeface="+mj-lt"/>
                        </a:rPr>
                        <a:t>Référence Produit (Nom)</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871011131"/>
                  </a:ext>
                </a:extLst>
              </a:tr>
              <a:tr h="103294">
                <a:tc>
                  <a:txBody>
                    <a:bodyPr/>
                    <a:lstStyle/>
                    <a:p>
                      <a:pPr marL="171450" marR="0" lvl="0" indent="-171450" algn="l" defTabSz="1042688" rtl="0" eaLnBrk="1" fontAlgn="t" latinLnBrk="0" hangingPunct="1">
                        <a:lnSpc>
                          <a:spcPct val="100000"/>
                        </a:lnSpc>
                        <a:spcBef>
                          <a:spcPts val="0"/>
                        </a:spcBef>
                        <a:spcAft>
                          <a:spcPts val="0"/>
                        </a:spcAft>
                        <a:buClrTx/>
                        <a:buSzTx/>
                        <a:buFont typeface="Arial" panose="020B0604020202020204" pitchFamily="34" charset="0"/>
                        <a:buChar char="•"/>
                        <a:tabLst/>
                        <a:defRPr/>
                      </a:pPr>
                      <a:r>
                        <a:rPr lang="fr-FR" sz="1100" u="none" strike="noStrike" dirty="0">
                          <a:effectLst/>
                          <a:latin typeface="+mj-lt"/>
                        </a:rPr>
                        <a:t>Licence</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3870631509"/>
                  </a:ext>
                </a:extLst>
              </a:tr>
              <a:tr h="164164">
                <a:tc>
                  <a:txBody>
                    <a:bodyPr/>
                    <a:lstStyle/>
                    <a:p>
                      <a:pPr marL="171450" indent="-171450" algn="l" fontAlgn="t">
                        <a:buFont typeface="Arial" panose="020B0604020202020204" pitchFamily="34" charset="0"/>
                        <a:buChar char="•"/>
                      </a:pPr>
                      <a:r>
                        <a:rPr lang="fr-FR" sz="1100" u="none" strike="noStrike" dirty="0">
                          <a:effectLst/>
                          <a:latin typeface="+mj-lt"/>
                        </a:rPr>
                        <a:t>Coordonnées complètes de l'usine de Confection Adresse Pays, GPS </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2068757395"/>
                  </a:ext>
                </a:extLst>
              </a:tr>
              <a:tr h="189240">
                <a:tc>
                  <a:txBody>
                    <a:bodyPr/>
                    <a:lstStyle/>
                    <a:p>
                      <a:pPr marL="171450" indent="-171450" algn="l" fontAlgn="t">
                        <a:buFont typeface="Arial" panose="020B0604020202020204" pitchFamily="34" charset="0"/>
                        <a:buChar char="•"/>
                      </a:pPr>
                      <a:r>
                        <a:rPr lang="fr-FR" sz="1100" u="none" strike="noStrike" dirty="0">
                          <a:effectLst/>
                          <a:latin typeface="+mj-lt"/>
                        </a:rPr>
                        <a:t>Procédé de fabrication Produit fini ou à façon</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1178401189"/>
                  </a:ext>
                </a:extLst>
              </a:tr>
              <a:tr h="113177">
                <a:tc>
                  <a:txBody>
                    <a:bodyPr/>
                    <a:lstStyle/>
                    <a:p>
                      <a:pPr marL="171450" indent="-171450" algn="l" fontAlgn="t">
                        <a:buFont typeface="Arial" panose="020B0604020202020204" pitchFamily="34" charset="0"/>
                        <a:buChar char="•"/>
                      </a:pPr>
                      <a:r>
                        <a:rPr lang="fr-FR" sz="1100" u="none" strike="noStrike" dirty="0">
                          <a:effectLst/>
                          <a:latin typeface="+mj-lt"/>
                        </a:rPr>
                        <a:t>Quantité de pièces commandées détails</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1791722004"/>
                  </a:ext>
                </a:extLst>
              </a:tr>
              <a:tr h="144016">
                <a:tc>
                  <a:txBody>
                    <a:bodyPr/>
                    <a:lstStyle/>
                    <a:p>
                      <a:pPr marL="171450" indent="-171450" algn="l" fontAlgn="t">
                        <a:buFont typeface="Arial" panose="020B0604020202020204" pitchFamily="34" charset="0"/>
                        <a:buChar char="•"/>
                      </a:pPr>
                      <a:r>
                        <a:rPr lang="fr-FR" sz="1100" u="none" strike="noStrike" dirty="0">
                          <a:effectLst/>
                          <a:latin typeface="+mj-lt"/>
                        </a:rPr>
                        <a:t>Labellisation fournisseur du produit fini</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959469333"/>
                  </a:ext>
                </a:extLst>
              </a:tr>
              <a:tr h="170744">
                <a:tc>
                  <a:txBody>
                    <a:bodyPr/>
                    <a:lstStyle/>
                    <a:p>
                      <a:pPr marL="171450" indent="-171450" algn="l" fontAlgn="t">
                        <a:buFont typeface="Arial" panose="020B0604020202020204" pitchFamily="34" charset="0"/>
                        <a:buChar char="•"/>
                      </a:pPr>
                      <a:r>
                        <a:rPr lang="fr-FR" sz="1100" u="none" strike="noStrike" dirty="0">
                          <a:effectLst/>
                          <a:latin typeface="+mj-lt"/>
                        </a:rPr>
                        <a:t>Couleur de l'article</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1916471406"/>
                  </a:ext>
                </a:extLst>
              </a:tr>
              <a:tr h="180229">
                <a:tc>
                  <a:txBody>
                    <a:bodyPr/>
                    <a:lstStyle/>
                    <a:p>
                      <a:pPr marL="171450" indent="-171450" algn="l" fontAlgn="t">
                        <a:buFont typeface="Arial" panose="020B0604020202020204" pitchFamily="34" charset="0"/>
                        <a:buChar char="•"/>
                      </a:pPr>
                      <a:r>
                        <a:rPr lang="fr-FR" sz="1100" u="none" strike="noStrike" dirty="0">
                          <a:effectLst/>
                          <a:latin typeface="+mj-lt"/>
                        </a:rPr>
                        <a:t>Fils de piqure (principal)</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2505924031"/>
                  </a:ext>
                </a:extLst>
              </a:tr>
              <a:tr h="139445">
                <a:tc>
                  <a:txBody>
                    <a:bodyPr/>
                    <a:lstStyle/>
                    <a:p>
                      <a:pPr marL="171450" indent="-171450" algn="l" fontAlgn="t">
                        <a:buFont typeface="Arial" panose="020B0604020202020204" pitchFamily="34" charset="0"/>
                        <a:buChar char="•"/>
                      </a:pPr>
                      <a:r>
                        <a:rPr lang="fr-FR" sz="1100" u="none" strike="noStrike" dirty="0">
                          <a:effectLst/>
                          <a:latin typeface="+mj-lt"/>
                        </a:rPr>
                        <a:t>Références des autres composants</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184156654"/>
                  </a:ext>
                </a:extLst>
              </a:tr>
              <a:tr h="133886">
                <a:tc>
                  <a:txBody>
                    <a:bodyPr/>
                    <a:lstStyle/>
                    <a:p>
                      <a:pPr marL="171450" indent="-171450" algn="l" fontAlgn="t">
                        <a:buFont typeface="Arial" panose="020B0604020202020204" pitchFamily="34" charset="0"/>
                        <a:buChar char="•"/>
                      </a:pPr>
                      <a:r>
                        <a:rPr lang="fr-FR" sz="1100" u="none" strike="noStrike" dirty="0">
                          <a:effectLst/>
                          <a:latin typeface="+mj-lt"/>
                        </a:rPr>
                        <a:t>Noms des fournisseurs de Composants</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2491366230"/>
                  </a:ext>
                </a:extLst>
              </a:tr>
              <a:tr h="152095">
                <a:tc>
                  <a:txBody>
                    <a:bodyPr/>
                    <a:lstStyle/>
                    <a:p>
                      <a:pPr marL="171450" indent="-171450" algn="l" fontAlgn="t">
                        <a:buFont typeface="Arial" panose="020B0604020202020204" pitchFamily="34" charset="0"/>
                        <a:buChar char="•"/>
                      </a:pPr>
                      <a:r>
                        <a:rPr lang="fr-FR" sz="1100" u="none" strike="noStrike" dirty="0">
                          <a:effectLst/>
                          <a:latin typeface="+mj-lt"/>
                        </a:rPr>
                        <a:t>Code Pays des composants</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4244653825"/>
                  </a:ext>
                </a:extLst>
              </a:tr>
              <a:tr h="194472">
                <a:tc>
                  <a:txBody>
                    <a:bodyPr/>
                    <a:lstStyle/>
                    <a:p>
                      <a:pPr marL="171450" indent="-171450" algn="l" fontAlgn="t">
                        <a:buFont typeface="Arial" panose="020B0604020202020204" pitchFamily="34" charset="0"/>
                        <a:buChar char="•"/>
                      </a:pPr>
                      <a:r>
                        <a:rPr lang="fr-FR" sz="1100" u="none" strike="noStrike" dirty="0">
                          <a:effectLst/>
                          <a:latin typeface="+mj-lt"/>
                        </a:rPr>
                        <a:t>Composition des composants</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3793088949"/>
                  </a:ext>
                </a:extLst>
              </a:tr>
              <a:tr h="182840">
                <a:tc>
                  <a:txBody>
                    <a:bodyPr/>
                    <a:lstStyle/>
                    <a:p>
                      <a:pPr marL="171450" indent="-171450" algn="l" fontAlgn="t">
                        <a:buFont typeface="Arial" panose="020B0604020202020204" pitchFamily="34" charset="0"/>
                        <a:buChar char="•"/>
                      </a:pPr>
                      <a:r>
                        <a:rPr lang="fr-FR" sz="1100" u="none" strike="noStrike" dirty="0">
                          <a:effectLst/>
                          <a:latin typeface="+mj-lt"/>
                        </a:rPr>
                        <a:t>Caractéristique des fibres: Organique, </a:t>
                      </a:r>
                      <a:r>
                        <a:rPr lang="fr-FR" sz="1100" u="none" strike="noStrike" dirty="0" err="1">
                          <a:effectLst/>
                          <a:latin typeface="+mj-lt"/>
                        </a:rPr>
                        <a:t>Bci</a:t>
                      </a:r>
                      <a:r>
                        <a:rPr lang="fr-FR" sz="1100" u="none" strike="noStrike" dirty="0">
                          <a:effectLst/>
                          <a:latin typeface="+mj-lt"/>
                        </a:rPr>
                        <a:t> , En conversion…</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1956965189"/>
                  </a:ext>
                </a:extLst>
              </a:tr>
              <a:tr h="161721">
                <a:tc>
                  <a:txBody>
                    <a:bodyPr/>
                    <a:lstStyle/>
                    <a:p>
                      <a:pPr marL="171450" indent="-171450" algn="l" fontAlgn="t">
                        <a:buFont typeface="Arial" panose="020B0604020202020204" pitchFamily="34" charset="0"/>
                        <a:buChar char="•"/>
                      </a:pPr>
                      <a:r>
                        <a:rPr lang="fr-FR" sz="1100" u="none" strike="noStrike" dirty="0">
                          <a:effectLst/>
                          <a:latin typeface="+mj-lt"/>
                        </a:rPr>
                        <a:t>Trader fibres, fils, matières &amp; composants</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2975454803"/>
                  </a:ext>
                </a:extLst>
              </a:tr>
              <a:tr h="170744">
                <a:tc>
                  <a:txBody>
                    <a:bodyPr/>
                    <a:lstStyle/>
                    <a:p>
                      <a:pPr marL="171450" indent="-171450" algn="l" fontAlgn="t">
                        <a:buFont typeface="Arial" panose="020B0604020202020204" pitchFamily="34" charset="0"/>
                        <a:buChar char="•"/>
                      </a:pPr>
                      <a:r>
                        <a:rPr lang="fr-FR" sz="1100" u="none" strike="noStrike" dirty="0">
                          <a:effectLst/>
                          <a:latin typeface="+mj-lt"/>
                        </a:rPr>
                        <a:t>Construction des composants</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4233657989"/>
                  </a:ext>
                </a:extLst>
              </a:tr>
              <a:tr h="162398">
                <a:tc>
                  <a:txBody>
                    <a:bodyPr/>
                    <a:lstStyle/>
                    <a:p>
                      <a:pPr marL="171450" indent="-171450" algn="l" fontAlgn="t">
                        <a:buFont typeface="Arial" panose="020B0604020202020204" pitchFamily="34" charset="0"/>
                        <a:buChar char="•"/>
                      </a:pPr>
                      <a:r>
                        <a:rPr lang="fr-FR" sz="1100" u="none" strike="noStrike" dirty="0">
                          <a:effectLst/>
                          <a:latin typeface="+mj-lt"/>
                        </a:rPr>
                        <a:t>Poids des Composant Gm2</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3592138901"/>
                  </a:ext>
                </a:extLst>
              </a:tr>
              <a:tr h="150766">
                <a:tc>
                  <a:txBody>
                    <a:bodyPr/>
                    <a:lstStyle/>
                    <a:p>
                      <a:pPr marL="171450" indent="-171450" algn="l" fontAlgn="t">
                        <a:buFont typeface="Arial" panose="020B0604020202020204" pitchFamily="34" charset="0"/>
                        <a:buChar char="•"/>
                      </a:pPr>
                      <a:r>
                        <a:rPr lang="fr-FR" sz="1100" u="none" strike="noStrike" dirty="0">
                          <a:effectLst/>
                          <a:latin typeface="+mj-lt"/>
                        </a:rPr>
                        <a:t>Poids des Composant à la pièce</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360583639"/>
                  </a:ext>
                </a:extLst>
              </a:tr>
              <a:tr h="137266">
                <a:tc>
                  <a:txBody>
                    <a:bodyPr/>
                    <a:lstStyle/>
                    <a:p>
                      <a:pPr marL="171450" indent="-171450" algn="l" fontAlgn="t">
                        <a:buFont typeface="Arial" panose="020B0604020202020204" pitchFamily="34" charset="0"/>
                        <a:buChar char="•"/>
                      </a:pPr>
                      <a:r>
                        <a:rPr lang="fr-FR" sz="1100" u="none" strike="noStrike" dirty="0">
                          <a:effectLst/>
                          <a:latin typeface="+mj-lt"/>
                        </a:rPr>
                        <a:t>Couleur du composant</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2347039995"/>
                  </a:ext>
                </a:extLst>
              </a:tr>
              <a:tr h="138868">
                <a:tc>
                  <a:txBody>
                    <a:bodyPr/>
                    <a:lstStyle/>
                    <a:p>
                      <a:pPr marL="171450" indent="-171450" algn="l" fontAlgn="t">
                        <a:buFont typeface="Arial" panose="020B0604020202020204" pitchFamily="34" charset="0"/>
                        <a:buChar char="•"/>
                      </a:pPr>
                      <a:r>
                        <a:rPr lang="fr-FR" sz="1100" u="none" strike="noStrike" dirty="0">
                          <a:effectLst/>
                          <a:latin typeface="+mj-lt"/>
                        </a:rPr>
                        <a:t>Procédé de teinture Nature des colorants</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3993508810"/>
                  </a:ext>
                </a:extLst>
              </a:tr>
              <a:tr h="140470">
                <a:tc>
                  <a:txBody>
                    <a:bodyPr/>
                    <a:lstStyle/>
                    <a:p>
                      <a:pPr marL="171450" indent="-171450" algn="l" fontAlgn="t">
                        <a:buFont typeface="Arial" panose="020B0604020202020204" pitchFamily="34" charset="0"/>
                        <a:buChar char="•"/>
                      </a:pPr>
                      <a:r>
                        <a:rPr lang="fr-FR" sz="1100" u="none" strike="noStrike" dirty="0">
                          <a:effectLst/>
                          <a:latin typeface="+mj-lt"/>
                        </a:rPr>
                        <a:t>Fournisseur des colorants</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674288498"/>
                  </a:ext>
                </a:extLst>
              </a:tr>
              <a:tr h="158680">
                <a:tc>
                  <a:txBody>
                    <a:bodyPr/>
                    <a:lstStyle/>
                    <a:p>
                      <a:pPr marL="171450" indent="-171450" algn="l" fontAlgn="t">
                        <a:buFont typeface="Arial" panose="020B0604020202020204" pitchFamily="34" charset="0"/>
                        <a:buChar char="•"/>
                      </a:pPr>
                      <a:r>
                        <a:rPr lang="fr-FR" sz="1100" u="none" strike="noStrike" dirty="0">
                          <a:effectLst/>
                          <a:latin typeface="+mj-lt"/>
                        </a:rPr>
                        <a:t>N° du lot matière et  certificat : </a:t>
                      </a:r>
                      <a:r>
                        <a:rPr lang="fr-FR" sz="1100" u="none" strike="noStrike" dirty="0" err="1">
                          <a:effectLst/>
                          <a:latin typeface="+mj-lt"/>
                        </a:rPr>
                        <a:t>Orga+Oeko-tex</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3486661705"/>
                  </a:ext>
                </a:extLst>
              </a:tr>
              <a:tr h="122296">
                <a:tc>
                  <a:txBody>
                    <a:bodyPr/>
                    <a:lstStyle/>
                    <a:p>
                      <a:pPr marL="171450" indent="-171450" algn="l" fontAlgn="t">
                        <a:buFont typeface="Arial" panose="020B0604020202020204" pitchFamily="34" charset="0"/>
                        <a:buChar char="•"/>
                      </a:pPr>
                      <a:r>
                        <a:rPr lang="fr-FR" sz="1100" u="none" strike="noStrike" dirty="0">
                          <a:effectLst/>
                          <a:latin typeface="+mj-lt"/>
                        </a:rPr>
                        <a:t>Traitement Produit fini (lavage, teinture...</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2797635819"/>
                  </a:ext>
                </a:extLst>
              </a:tr>
              <a:tr h="244755">
                <a:tc>
                  <a:txBody>
                    <a:bodyPr/>
                    <a:lstStyle/>
                    <a:p>
                      <a:pPr marL="171450" indent="-171450" algn="l" fontAlgn="t">
                        <a:buFont typeface="Arial" panose="020B0604020202020204" pitchFamily="34" charset="0"/>
                        <a:buChar char="•"/>
                      </a:pPr>
                      <a:r>
                        <a:rPr lang="fr-FR" sz="1100" u="none" strike="noStrike" dirty="0">
                          <a:effectLst/>
                          <a:latin typeface="+mj-lt"/>
                        </a:rPr>
                        <a:t>Sous-Traitants ex: Confection ou Fournisseur du traitement de produit fini ( teinturier, </a:t>
                      </a:r>
                      <a:r>
                        <a:rPr lang="fr-FR" sz="1100" u="none" strike="noStrike" dirty="0" err="1">
                          <a:effectLst/>
                          <a:latin typeface="+mj-lt"/>
                        </a:rPr>
                        <a:t>Délaveur</a:t>
                      </a:r>
                      <a:r>
                        <a:rPr lang="fr-FR" sz="1100" u="none" strike="noStrike" dirty="0">
                          <a:effectLst/>
                          <a:latin typeface="+mj-lt"/>
                        </a:rPr>
                        <a:t>..)Coordonnées complètes  : Nom, Adresse , Pays GPS</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475726312"/>
                  </a:ext>
                </a:extLst>
              </a:tr>
              <a:tr h="144016">
                <a:tc>
                  <a:txBody>
                    <a:bodyPr/>
                    <a:lstStyle/>
                    <a:p>
                      <a:pPr marL="171450" indent="-171450" algn="l" fontAlgn="t">
                        <a:buFont typeface="Arial" panose="020B0604020202020204" pitchFamily="34" charset="0"/>
                        <a:buChar char="•"/>
                      </a:pPr>
                      <a:r>
                        <a:rPr lang="fr-FR" sz="1100" u="none" strike="noStrike" dirty="0">
                          <a:effectLst/>
                          <a:latin typeface="+mj-lt"/>
                        </a:rPr>
                        <a:t>Coordonnées complètes de l'usine de Confection Nom Adresse Pays, GPS</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2195307474"/>
                  </a:ext>
                </a:extLst>
              </a:tr>
              <a:tr h="189240">
                <a:tc>
                  <a:txBody>
                    <a:bodyPr/>
                    <a:lstStyle/>
                    <a:p>
                      <a:pPr marL="171450" indent="-171450" algn="l" fontAlgn="t">
                        <a:buFont typeface="Arial" panose="020B0604020202020204" pitchFamily="34" charset="0"/>
                        <a:buChar char="•"/>
                      </a:pPr>
                      <a:r>
                        <a:rPr lang="fr-FR" sz="1100" u="none" strike="noStrike" dirty="0">
                          <a:effectLst/>
                          <a:latin typeface="+mj-lt"/>
                        </a:rPr>
                        <a:t>Pris en compte pour étiquetage de composition du produit</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942831849"/>
                  </a:ext>
                </a:extLst>
              </a:tr>
              <a:tr h="218171">
                <a:tc>
                  <a:txBody>
                    <a:bodyPr/>
                    <a:lstStyle/>
                    <a:p>
                      <a:pPr marL="171450" indent="-171450" algn="l" fontAlgn="t">
                        <a:buFont typeface="Arial" panose="020B0604020202020204" pitchFamily="34" charset="0"/>
                        <a:buChar char="•"/>
                      </a:pPr>
                      <a:r>
                        <a:rPr lang="fr-FR" sz="1100" u="none" strike="noStrike" dirty="0">
                          <a:effectLst/>
                          <a:latin typeface="+mj-lt"/>
                        </a:rPr>
                        <a:t>Mode de transport du produit fini </a:t>
                      </a:r>
                      <a:endParaRPr lang="fr-FR" sz="1100" b="0" i="0" u="none" strike="noStrike" dirty="0">
                        <a:solidFill>
                          <a:srgbClr val="000000"/>
                        </a:solidFill>
                        <a:effectLst/>
                        <a:latin typeface="+mj-lt"/>
                      </a:endParaRPr>
                    </a:p>
                  </a:txBody>
                  <a:tcPr marL="5254" marR="5254" marT="5254" marB="0"/>
                </a:tc>
                <a:extLst>
                  <a:ext uri="{0D108BD9-81ED-4DB2-BD59-A6C34878D82A}">
                    <a16:rowId xmlns:a16="http://schemas.microsoft.com/office/drawing/2014/main" val="655328310"/>
                  </a:ext>
                </a:extLst>
              </a:tr>
            </a:tbl>
          </a:graphicData>
        </a:graphic>
      </p:graphicFrame>
    </p:spTree>
    <p:extLst>
      <p:ext uri="{BB962C8B-B14F-4D97-AF65-F5344CB8AC3E}">
        <p14:creationId xmlns:p14="http://schemas.microsoft.com/office/powerpoint/2010/main" val="2171079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575EF-35A3-8B41-8137-7AD18DE5C9D5}"/>
              </a:ext>
            </a:extLst>
          </p:cNvPr>
          <p:cNvSpPr>
            <a:spLocks noGrp="1"/>
          </p:cNvSpPr>
          <p:nvPr>
            <p:ph type="title"/>
          </p:nvPr>
        </p:nvSpPr>
        <p:spPr>
          <a:xfrm>
            <a:off x="-1" y="0"/>
            <a:ext cx="12204000" cy="1405463"/>
          </a:xfrm>
          <a:noFill/>
        </p:spPr>
        <p:txBody>
          <a:bodyPr/>
          <a:lstStyle/>
          <a:p>
            <a:r>
              <a:rPr lang="fr-FR" dirty="0">
                <a:latin typeface="DIN 2014 Bold"/>
                <a:ea typeface="Roboto Slab" pitchFamily="2" charset="0"/>
              </a:rPr>
              <a:t>NIVEAU 1 - LES DONNÉES RÈGLEMENTAIRES</a:t>
            </a:r>
            <a:endParaRPr lang="fr-FR" dirty="0"/>
          </a:p>
        </p:txBody>
      </p:sp>
      <p:sp>
        <p:nvSpPr>
          <p:cNvPr id="6" name="Espace réservé de la date 5">
            <a:extLst>
              <a:ext uri="{FF2B5EF4-FFF2-40B4-BE49-F238E27FC236}">
                <a16:creationId xmlns:a16="http://schemas.microsoft.com/office/drawing/2014/main" id="{27145CD0-474F-9D47-8513-7197F42A5C81}"/>
              </a:ext>
            </a:extLst>
          </p:cNvPr>
          <p:cNvSpPr>
            <a:spLocks noGrp="1"/>
          </p:cNvSpPr>
          <p:nvPr>
            <p:ph type="dt" sz="half" idx="10"/>
          </p:nvPr>
        </p:nvSpPr>
        <p:spPr>
          <a:xfrm>
            <a:off x="609522" y="6312513"/>
            <a:ext cx="2844430" cy="324000"/>
          </a:xfrm>
        </p:spPr>
        <p:txBody>
          <a:bodyPr/>
          <a:lstStyle/>
          <a:p>
            <a:fld id="{B983EB3F-CB7C-6E45-9571-661462089A21}" type="datetime1">
              <a:rPr lang="fr-FR" smtClean="0"/>
              <a:pPr/>
              <a:t>10/02/2025</a:t>
            </a:fld>
            <a:endParaRPr lang="fr-FR" dirty="0"/>
          </a:p>
        </p:txBody>
      </p:sp>
      <p:sp>
        <p:nvSpPr>
          <p:cNvPr id="3" name="Espace réservé du pied de page 2">
            <a:extLst>
              <a:ext uri="{FF2B5EF4-FFF2-40B4-BE49-F238E27FC236}">
                <a16:creationId xmlns:a16="http://schemas.microsoft.com/office/drawing/2014/main" id="{6C7AEF5C-1A34-0143-8A68-FB5F9BF23582}"/>
              </a:ext>
            </a:extLst>
          </p:cNvPr>
          <p:cNvSpPr>
            <a:spLocks noGrp="1"/>
          </p:cNvSpPr>
          <p:nvPr>
            <p:ph type="ftr" sz="quarter" idx="11"/>
          </p:nvPr>
        </p:nvSpPr>
        <p:spPr>
          <a:xfrm>
            <a:off x="4165069" y="6312513"/>
            <a:ext cx="3860297" cy="324000"/>
          </a:xfrm>
        </p:spPr>
        <p:txBody>
          <a:bodyPr/>
          <a:lstStyle/>
          <a:p>
            <a:r>
              <a:rPr lang="fr-FR"/>
              <a:t>© DEFI • La Mode de France</a:t>
            </a:r>
            <a:endParaRPr lang="fr-FR" dirty="0"/>
          </a:p>
        </p:txBody>
      </p:sp>
      <p:sp>
        <p:nvSpPr>
          <p:cNvPr id="4" name="Espace réservé du numéro de diapositive 3">
            <a:extLst>
              <a:ext uri="{FF2B5EF4-FFF2-40B4-BE49-F238E27FC236}">
                <a16:creationId xmlns:a16="http://schemas.microsoft.com/office/drawing/2014/main" id="{717B6504-2AED-C548-8FA5-0ECDEFBBF4CF}"/>
              </a:ext>
            </a:extLst>
          </p:cNvPr>
          <p:cNvSpPr>
            <a:spLocks noGrp="1"/>
          </p:cNvSpPr>
          <p:nvPr>
            <p:ph type="sldNum" sz="quarter" idx="12"/>
          </p:nvPr>
        </p:nvSpPr>
        <p:spPr>
          <a:xfrm>
            <a:off x="8736464" y="6312513"/>
            <a:ext cx="2844430" cy="324000"/>
          </a:xfrm>
        </p:spPr>
        <p:txBody>
          <a:bodyPr/>
          <a:lstStyle/>
          <a:p>
            <a:fld id="{B89B09BC-B259-4B8A-B303-24C75D5423F8}" type="slidenum">
              <a:rPr lang="fr-FR" smtClean="0"/>
              <a:pPr/>
              <a:t>13</a:t>
            </a:fld>
            <a:endParaRPr lang="fr-FR"/>
          </a:p>
        </p:txBody>
      </p:sp>
      <p:sp>
        <p:nvSpPr>
          <p:cNvPr id="5" name="Espace réservé du texte 4">
            <a:extLst>
              <a:ext uri="{FF2B5EF4-FFF2-40B4-BE49-F238E27FC236}">
                <a16:creationId xmlns:a16="http://schemas.microsoft.com/office/drawing/2014/main" id="{F0098363-FF3B-9D40-827C-08B6FBC750A9}"/>
              </a:ext>
            </a:extLst>
          </p:cNvPr>
          <p:cNvSpPr>
            <a:spLocks noGrp="1"/>
          </p:cNvSpPr>
          <p:nvPr>
            <p:ph type="body" sz="quarter" idx="13"/>
          </p:nvPr>
        </p:nvSpPr>
        <p:spPr>
          <a:xfrm>
            <a:off x="608400" y="1311114"/>
            <a:ext cx="10971213" cy="2547874"/>
          </a:xfrm>
        </p:spPr>
        <p:txBody>
          <a:bodyPr/>
          <a:lstStyle/>
          <a:p>
            <a:pPr marL="0" indent="0">
              <a:buNone/>
            </a:pPr>
            <a:endParaRPr lang="fr-FR" b="0" dirty="0">
              <a:latin typeface="+mj-lt"/>
            </a:endParaRPr>
          </a:p>
          <a:p>
            <a:r>
              <a:rPr lang="fr-FR" kern="0" dirty="0">
                <a:latin typeface="+mj-lt"/>
                <a:ea typeface="Roboto Slab" pitchFamily="2" charset="0"/>
              </a:rPr>
              <a:t>Niveau 1 – Données règlementaires</a:t>
            </a:r>
          </a:p>
          <a:p>
            <a:pPr lvl="1">
              <a:buFont typeface="Wingdings" pitchFamily="2" charset="2"/>
              <a:buChar char="§"/>
            </a:pPr>
            <a:r>
              <a:rPr lang="fr-FR" kern="0" dirty="0">
                <a:latin typeface="+mj-lt"/>
              </a:rPr>
              <a:t>Intitulés des informations</a:t>
            </a:r>
          </a:p>
        </p:txBody>
      </p:sp>
      <p:sp>
        <p:nvSpPr>
          <p:cNvPr id="17" name="Rectangle 16">
            <a:extLst>
              <a:ext uri="{FF2B5EF4-FFF2-40B4-BE49-F238E27FC236}">
                <a16:creationId xmlns:a16="http://schemas.microsoft.com/office/drawing/2014/main" id="{9F985A0C-325F-2571-F8E8-9A7FD1DEB358}"/>
              </a:ext>
            </a:extLst>
          </p:cNvPr>
          <p:cNvSpPr/>
          <p:nvPr/>
        </p:nvSpPr>
        <p:spPr>
          <a:xfrm>
            <a:off x="11039613" y="0"/>
            <a:ext cx="1164386" cy="14054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5519F789-2520-65B7-1081-05DEF79D95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613" y="162731"/>
            <a:ext cx="1080000" cy="1080000"/>
          </a:xfrm>
          <a:prstGeom prst="rect">
            <a:avLst/>
          </a:prstGeom>
        </p:spPr>
      </p:pic>
      <p:sp>
        <p:nvSpPr>
          <p:cNvPr id="19" name="ZoneTexte 18">
            <a:extLst>
              <a:ext uri="{FF2B5EF4-FFF2-40B4-BE49-F238E27FC236}">
                <a16:creationId xmlns:a16="http://schemas.microsoft.com/office/drawing/2014/main" id="{C6208AD8-BCB2-0340-829D-D806E100B9DC}"/>
              </a:ext>
            </a:extLst>
          </p:cNvPr>
          <p:cNvSpPr txBox="1"/>
          <p:nvPr/>
        </p:nvSpPr>
        <p:spPr>
          <a:xfrm>
            <a:off x="1086885" y="2309059"/>
            <a:ext cx="3496153" cy="215444"/>
          </a:xfrm>
          <a:prstGeom prst="rect">
            <a:avLst/>
          </a:prstGeom>
          <a:noFill/>
        </p:spPr>
        <p:txBody>
          <a:bodyPr wrap="square">
            <a:spAutoFit/>
          </a:bodyPr>
          <a:lstStyle/>
          <a:p>
            <a:pPr marL="0" indent="0">
              <a:buNone/>
            </a:pPr>
            <a:r>
              <a:rPr lang="fr-FR" sz="800" b="0" dirty="0">
                <a:latin typeface="+mj-lt"/>
                <a:ea typeface="Roboto Slab" pitchFamily="2" charset="0"/>
              </a:rPr>
              <a:t>*</a:t>
            </a:r>
            <a:r>
              <a:rPr lang="fr-FR" sz="800" kern="0" dirty="0">
                <a:latin typeface="+mj-lt"/>
                <a:ea typeface="Roboto Slab" pitchFamily="2" charset="0"/>
                <a:cs typeface="Open Sans" panose="020B0606030504020204" pitchFamily="34" charset="0"/>
              </a:rPr>
              <a:t>données renseignées dans le fichier joint/colonne D </a:t>
            </a:r>
          </a:p>
        </p:txBody>
      </p:sp>
      <p:sp>
        <p:nvSpPr>
          <p:cNvPr id="11" name="ZoneTexte 10">
            <a:extLst>
              <a:ext uri="{FF2B5EF4-FFF2-40B4-BE49-F238E27FC236}">
                <a16:creationId xmlns:a16="http://schemas.microsoft.com/office/drawing/2014/main" id="{123936A2-3E64-E642-AE8C-E1638AA048F9}"/>
              </a:ext>
            </a:extLst>
          </p:cNvPr>
          <p:cNvSpPr txBox="1"/>
          <p:nvPr/>
        </p:nvSpPr>
        <p:spPr>
          <a:xfrm>
            <a:off x="4943078" y="2416781"/>
            <a:ext cx="6624736" cy="2308324"/>
          </a:xfrm>
          <a:prstGeom prst="rect">
            <a:avLst/>
          </a:prstGeom>
          <a:noFill/>
        </p:spPr>
        <p:txBody>
          <a:bodyPr wrap="square" rtlCol="0">
            <a:spAutoFit/>
          </a:bodyPr>
          <a:lstStyle>
            <a:defPPr>
              <a:defRPr lang="fr-FR"/>
            </a:defPPr>
            <a:lvl1pPr marL="171450" indent="-171450" algn="l" eaLnBrk="1" fontAlgn="t" latinLnBrk="0" hangingPunct="1">
              <a:spcBef>
                <a:spcPts val="0"/>
              </a:spcBef>
              <a:spcAft>
                <a:spcPts val="0"/>
              </a:spcAft>
              <a:buFont typeface="Arial" panose="020B0604020202020204" pitchFamily="34" charset="0"/>
              <a:buChar char="•"/>
              <a:defRPr sz="800" kern="0">
                <a:latin typeface="Roboto Slab Medium" pitchFamily="2" charset="0"/>
                <a:cs typeface="Open Sans" panose="020B0606030504020204" pitchFamily="34" charset="0"/>
              </a:defRPr>
            </a:lvl1pPr>
          </a:lstStyle>
          <a:p>
            <a:r>
              <a:rPr lang="fr-FR" sz="1600" dirty="0">
                <a:latin typeface="+mj-lt"/>
                <a:ea typeface="Roboto Slab" pitchFamily="2" charset="0"/>
              </a:rPr>
              <a:t>Loi AGEC article 13 Pays d'origine du produit</a:t>
            </a:r>
          </a:p>
          <a:p>
            <a:r>
              <a:rPr lang="fr-FR" sz="1600" dirty="0">
                <a:latin typeface="+mj-lt"/>
                <a:ea typeface="Roboto Slab" pitchFamily="2" charset="0"/>
              </a:rPr>
              <a:t>Loi AGEC article 13 Pays d'Origine Teinture</a:t>
            </a:r>
          </a:p>
          <a:p>
            <a:r>
              <a:rPr lang="fr-FR" sz="1600" dirty="0">
                <a:latin typeface="+mj-lt"/>
                <a:ea typeface="Roboto Slab" pitchFamily="2" charset="0"/>
              </a:rPr>
              <a:t>Loi AGEC article 13 Pays d'Origine Impression</a:t>
            </a:r>
          </a:p>
          <a:p>
            <a:r>
              <a:rPr lang="fr-FR" sz="1600" dirty="0">
                <a:latin typeface="+mj-lt"/>
                <a:ea typeface="Roboto Slab" pitchFamily="2" charset="0"/>
              </a:rPr>
              <a:t>Loi AGEC article 13 Pays d'Origine Tricotage</a:t>
            </a:r>
          </a:p>
          <a:p>
            <a:r>
              <a:rPr lang="fr-FR" sz="1600" dirty="0">
                <a:latin typeface="+mj-lt"/>
                <a:ea typeface="Roboto Slab" pitchFamily="2" charset="0"/>
              </a:rPr>
              <a:t>Loi AGEC article 13 Pays d'Origine Tissage</a:t>
            </a:r>
          </a:p>
          <a:p>
            <a:r>
              <a:rPr lang="fr-FR" sz="1600" dirty="0">
                <a:latin typeface="+mj-lt"/>
                <a:ea typeface="Roboto Slab" pitchFamily="2" charset="0"/>
              </a:rPr>
              <a:t>Loi AGEC article 13 Taux Matière recyclée du produit fini</a:t>
            </a:r>
          </a:p>
          <a:p>
            <a:r>
              <a:rPr lang="fr-FR" sz="1600" dirty="0">
                <a:latin typeface="+mj-lt"/>
                <a:ea typeface="Roboto Slab" pitchFamily="2" charset="0"/>
              </a:rPr>
              <a:t>Loi AGEC article 13 Présence Matière Synthétique</a:t>
            </a:r>
          </a:p>
          <a:p>
            <a:r>
              <a:rPr lang="fr-FR" sz="1600" dirty="0">
                <a:latin typeface="+mj-lt"/>
                <a:ea typeface="Roboto Slab" pitchFamily="2" charset="0"/>
              </a:rPr>
              <a:t>Loi AGEC article 13 Présence de Substance dangereuses </a:t>
            </a:r>
          </a:p>
          <a:p>
            <a:r>
              <a:rPr lang="fr-FR" sz="1600" dirty="0">
                <a:latin typeface="+mj-lt"/>
                <a:ea typeface="Roboto Slab" pitchFamily="2" charset="0"/>
              </a:rPr>
              <a:t>Loi AGEC article 13 Recyclabilité du produit </a:t>
            </a:r>
          </a:p>
        </p:txBody>
      </p:sp>
    </p:spTree>
    <p:extLst>
      <p:ext uri="{BB962C8B-B14F-4D97-AF65-F5344CB8AC3E}">
        <p14:creationId xmlns:p14="http://schemas.microsoft.com/office/powerpoint/2010/main" val="397121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575EF-35A3-8B41-8137-7AD18DE5C9D5}"/>
              </a:ext>
            </a:extLst>
          </p:cNvPr>
          <p:cNvSpPr>
            <a:spLocks noGrp="1"/>
          </p:cNvSpPr>
          <p:nvPr>
            <p:ph type="title"/>
          </p:nvPr>
        </p:nvSpPr>
        <p:spPr>
          <a:xfrm>
            <a:off x="-1" y="0"/>
            <a:ext cx="12204000" cy="1405463"/>
          </a:xfrm>
          <a:noFill/>
        </p:spPr>
        <p:txBody>
          <a:bodyPr/>
          <a:lstStyle/>
          <a:p>
            <a:r>
              <a:rPr lang="fr-FR" dirty="0">
                <a:latin typeface="DIN 2014 Bold"/>
                <a:ea typeface="Roboto Slab" pitchFamily="2" charset="0"/>
              </a:rPr>
              <a:t>NIVEAU 1 - LES DONNÉES PRIORITAIRES STANDARDISÉES</a:t>
            </a:r>
            <a:endParaRPr lang="fr-FR" dirty="0"/>
          </a:p>
        </p:txBody>
      </p:sp>
      <p:sp>
        <p:nvSpPr>
          <p:cNvPr id="6" name="Espace réservé de la date 5">
            <a:extLst>
              <a:ext uri="{FF2B5EF4-FFF2-40B4-BE49-F238E27FC236}">
                <a16:creationId xmlns:a16="http://schemas.microsoft.com/office/drawing/2014/main" id="{27145CD0-474F-9D47-8513-7197F42A5C81}"/>
              </a:ext>
            </a:extLst>
          </p:cNvPr>
          <p:cNvSpPr>
            <a:spLocks noGrp="1"/>
          </p:cNvSpPr>
          <p:nvPr>
            <p:ph type="dt" sz="half" idx="10"/>
          </p:nvPr>
        </p:nvSpPr>
        <p:spPr>
          <a:xfrm>
            <a:off x="609522" y="6312513"/>
            <a:ext cx="2844430" cy="324000"/>
          </a:xfrm>
        </p:spPr>
        <p:txBody>
          <a:bodyPr/>
          <a:lstStyle/>
          <a:p>
            <a:fld id="{B983EB3F-CB7C-6E45-9571-661462089A21}" type="datetime1">
              <a:rPr lang="fr-FR" smtClean="0"/>
              <a:pPr/>
              <a:t>10/02/2025</a:t>
            </a:fld>
            <a:endParaRPr lang="fr-FR" dirty="0"/>
          </a:p>
        </p:txBody>
      </p:sp>
      <p:sp>
        <p:nvSpPr>
          <p:cNvPr id="3" name="Espace réservé du pied de page 2">
            <a:extLst>
              <a:ext uri="{FF2B5EF4-FFF2-40B4-BE49-F238E27FC236}">
                <a16:creationId xmlns:a16="http://schemas.microsoft.com/office/drawing/2014/main" id="{6C7AEF5C-1A34-0143-8A68-FB5F9BF23582}"/>
              </a:ext>
            </a:extLst>
          </p:cNvPr>
          <p:cNvSpPr>
            <a:spLocks noGrp="1"/>
          </p:cNvSpPr>
          <p:nvPr>
            <p:ph type="ftr" sz="quarter" idx="11"/>
          </p:nvPr>
        </p:nvSpPr>
        <p:spPr>
          <a:xfrm>
            <a:off x="4165069" y="6312513"/>
            <a:ext cx="3860297" cy="324000"/>
          </a:xfrm>
        </p:spPr>
        <p:txBody>
          <a:bodyPr/>
          <a:lstStyle/>
          <a:p>
            <a:r>
              <a:rPr lang="fr-FR"/>
              <a:t>© DEFI • La Mode de France</a:t>
            </a:r>
            <a:endParaRPr lang="fr-FR" dirty="0"/>
          </a:p>
        </p:txBody>
      </p:sp>
      <p:sp>
        <p:nvSpPr>
          <p:cNvPr id="4" name="Espace réservé du numéro de diapositive 3">
            <a:extLst>
              <a:ext uri="{FF2B5EF4-FFF2-40B4-BE49-F238E27FC236}">
                <a16:creationId xmlns:a16="http://schemas.microsoft.com/office/drawing/2014/main" id="{717B6504-2AED-C548-8FA5-0ECDEFBBF4CF}"/>
              </a:ext>
            </a:extLst>
          </p:cNvPr>
          <p:cNvSpPr>
            <a:spLocks noGrp="1"/>
          </p:cNvSpPr>
          <p:nvPr>
            <p:ph type="sldNum" sz="quarter" idx="12"/>
          </p:nvPr>
        </p:nvSpPr>
        <p:spPr>
          <a:xfrm>
            <a:off x="8736464" y="6312513"/>
            <a:ext cx="2844430" cy="324000"/>
          </a:xfrm>
        </p:spPr>
        <p:txBody>
          <a:bodyPr/>
          <a:lstStyle/>
          <a:p>
            <a:fld id="{B89B09BC-B259-4B8A-B303-24C75D5423F8}" type="slidenum">
              <a:rPr lang="fr-FR" smtClean="0"/>
              <a:pPr/>
              <a:t>14</a:t>
            </a:fld>
            <a:endParaRPr lang="fr-FR"/>
          </a:p>
        </p:txBody>
      </p:sp>
      <p:sp>
        <p:nvSpPr>
          <p:cNvPr id="5" name="Espace réservé du texte 4">
            <a:extLst>
              <a:ext uri="{FF2B5EF4-FFF2-40B4-BE49-F238E27FC236}">
                <a16:creationId xmlns:a16="http://schemas.microsoft.com/office/drawing/2014/main" id="{F0098363-FF3B-9D40-827C-08B6FBC750A9}"/>
              </a:ext>
            </a:extLst>
          </p:cNvPr>
          <p:cNvSpPr>
            <a:spLocks noGrp="1"/>
          </p:cNvSpPr>
          <p:nvPr>
            <p:ph type="body" sz="quarter" idx="13"/>
          </p:nvPr>
        </p:nvSpPr>
        <p:spPr>
          <a:xfrm>
            <a:off x="608400" y="1311114"/>
            <a:ext cx="10971213" cy="2547874"/>
          </a:xfrm>
        </p:spPr>
        <p:txBody>
          <a:bodyPr/>
          <a:lstStyle/>
          <a:p>
            <a:pPr marL="0" indent="0">
              <a:buNone/>
            </a:pPr>
            <a:endParaRPr lang="fr-FR" b="0" dirty="0">
              <a:latin typeface="+mj-lt"/>
            </a:endParaRPr>
          </a:p>
          <a:p>
            <a:r>
              <a:rPr lang="fr-FR" kern="0" dirty="0">
                <a:latin typeface="+mj-lt"/>
                <a:ea typeface="Roboto Slab" pitchFamily="2" charset="0"/>
              </a:rPr>
              <a:t>Niveau 1 – Données prioritaires standardisées</a:t>
            </a:r>
          </a:p>
          <a:p>
            <a:pPr lvl="1">
              <a:buFont typeface="Wingdings" pitchFamily="2" charset="2"/>
              <a:buChar char="§"/>
            </a:pPr>
            <a:r>
              <a:rPr lang="fr-FR" kern="0" dirty="0">
                <a:latin typeface="+mj-lt"/>
              </a:rPr>
              <a:t>Intitulés des informations*</a:t>
            </a:r>
          </a:p>
        </p:txBody>
      </p:sp>
      <p:sp>
        <p:nvSpPr>
          <p:cNvPr id="17" name="Rectangle 16">
            <a:extLst>
              <a:ext uri="{FF2B5EF4-FFF2-40B4-BE49-F238E27FC236}">
                <a16:creationId xmlns:a16="http://schemas.microsoft.com/office/drawing/2014/main" id="{9F985A0C-325F-2571-F8E8-9A7FD1DEB358}"/>
              </a:ext>
            </a:extLst>
          </p:cNvPr>
          <p:cNvSpPr/>
          <p:nvPr/>
        </p:nvSpPr>
        <p:spPr>
          <a:xfrm>
            <a:off x="11039613" y="0"/>
            <a:ext cx="1164386" cy="14054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5519F789-2520-65B7-1081-05DEF79D95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613" y="162731"/>
            <a:ext cx="1080000" cy="1080000"/>
          </a:xfrm>
          <a:prstGeom prst="rect">
            <a:avLst/>
          </a:prstGeom>
        </p:spPr>
      </p:pic>
      <p:sp>
        <p:nvSpPr>
          <p:cNvPr id="16" name="ZoneTexte 15">
            <a:extLst>
              <a:ext uri="{FF2B5EF4-FFF2-40B4-BE49-F238E27FC236}">
                <a16:creationId xmlns:a16="http://schemas.microsoft.com/office/drawing/2014/main" id="{B006CBCC-1BB6-444B-B0AC-CA8E215851A0}"/>
              </a:ext>
            </a:extLst>
          </p:cNvPr>
          <p:cNvSpPr txBox="1"/>
          <p:nvPr/>
        </p:nvSpPr>
        <p:spPr>
          <a:xfrm>
            <a:off x="1086885" y="2309059"/>
            <a:ext cx="3496153" cy="215444"/>
          </a:xfrm>
          <a:prstGeom prst="rect">
            <a:avLst/>
          </a:prstGeom>
          <a:noFill/>
        </p:spPr>
        <p:txBody>
          <a:bodyPr wrap="square">
            <a:spAutoFit/>
          </a:bodyPr>
          <a:lstStyle/>
          <a:p>
            <a:pPr marL="0" indent="0">
              <a:buNone/>
            </a:pPr>
            <a:r>
              <a:rPr lang="fr-FR" sz="800" b="0" dirty="0">
                <a:latin typeface="+mj-lt"/>
              </a:rPr>
              <a:t>*</a:t>
            </a:r>
            <a:r>
              <a:rPr lang="fr-FR" sz="800" kern="0" dirty="0">
                <a:latin typeface="+mj-lt"/>
                <a:cs typeface="Open Sans" panose="020B0606030504020204" pitchFamily="34" charset="0"/>
              </a:rPr>
              <a:t>données renseignées dans le fichier joint/colonne D </a:t>
            </a:r>
          </a:p>
        </p:txBody>
      </p:sp>
      <p:sp>
        <p:nvSpPr>
          <p:cNvPr id="11" name="ZoneTexte 10">
            <a:extLst>
              <a:ext uri="{FF2B5EF4-FFF2-40B4-BE49-F238E27FC236}">
                <a16:creationId xmlns:a16="http://schemas.microsoft.com/office/drawing/2014/main" id="{6CD75A09-1AAF-F940-9EFA-61971BFF5B07}"/>
              </a:ext>
            </a:extLst>
          </p:cNvPr>
          <p:cNvSpPr txBox="1"/>
          <p:nvPr/>
        </p:nvSpPr>
        <p:spPr>
          <a:xfrm>
            <a:off x="4757872" y="2710342"/>
            <a:ext cx="6281741" cy="3077766"/>
          </a:xfrm>
          <a:prstGeom prst="rect">
            <a:avLst/>
          </a:prstGeom>
          <a:noFill/>
        </p:spPr>
        <p:txBody>
          <a:bodyPr wrap="square" rtlCol="0">
            <a:spAutoFit/>
          </a:bodyPr>
          <a:lstStyle>
            <a:defPPr>
              <a:defRPr lang="fr-FR"/>
            </a:defPPr>
            <a:lvl1pPr marL="171450" indent="-171450" algn="l" eaLnBrk="1" fontAlgn="t" latinLnBrk="0" hangingPunct="1">
              <a:spcBef>
                <a:spcPts val="0"/>
              </a:spcBef>
              <a:spcAft>
                <a:spcPts val="0"/>
              </a:spcAft>
              <a:buFont typeface="Arial" panose="020B0604020202020204" pitchFamily="34" charset="0"/>
              <a:buChar char="•"/>
              <a:defRPr sz="800" kern="0">
                <a:latin typeface="Roboto Slab Medium" pitchFamily="2" charset="0"/>
                <a:cs typeface="Open Sans" panose="020B0606030504020204" pitchFamily="34" charset="0"/>
              </a:defRPr>
            </a:lvl1pPr>
          </a:lstStyle>
          <a:p>
            <a:r>
              <a:rPr lang="fr-FR" sz="1400" dirty="0">
                <a:latin typeface="+mj-lt"/>
                <a:ea typeface="Roboto Slab" pitchFamily="2" charset="0"/>
              </a:rPr>
              <a:t>Informations Générales sur le produit : Référence &amp; composants</a:t>
            </a:r>
          </a:p>
          <a:p>
            <a:r>
              <a:rPr lang="fr-FR" sz="1400" dirty="0">
                <a:latin typeface="+mj-lt"/>
                <a:ea typeface="Roboto Slab" pitchFamily="2" charset="0"/>
              </a:rPr>
              <a:t>Marque</a:t>
            </a:r>
          </a:p>
          <a:p>
            <a:r>
              <a:rPr lang="fr-FR" sz="1400" dirty="0">
                <a:latin typeface="+mj-lt"/>
                <a:ea typeface="Roboto Slab" pitchFamily="2" charset="0"/>
              </a:rPr>
              <a:t>Genre, Non-Genré, Segment de collection</a:t>
            </a:r>
          </a:p>
          <a:p>
            <a:r>
              <a:rPr lang="fr-FR" sz="1400" dirty="0">
                <a:latin typeface="+mj-lt"/>
                <a:ea typeface="Roboto Slab" pitchFamily="2" charset="0"/>
              </a:rPr>
              <a:t>Code Article Coloris</a:t>
            </a:r>
          </a:p>
          <a:p>
            <a:r>
              <a:rPr lang="fr-FR" sz="1400" dirty="0">
                <a:latin typeface="+mj-lt"/>
                <a:ea typeface="Roboto Slab" pitchFamily="2" charset="0"/>
              </a:rPr>
              <a:t>Typologie de Produit : vêtement , accessoire</a:t>
            </a:r>
          </a:p>
          <a:p>
            <a:r>
              <a:rPr lang="fr-FR" sz="1400" dirty="0">
                <a:latin typeface="+mj-lt"/>
                <a:ea typeface="Roboto Slab" pitchFamily="2" charset="0"/>
              </a:rPr>
              <a:t>Composants</a:t>
            </a:r>
          </a:p>
          <a:p>
            <a:r>
              <a:rPr lang="fr-FR" sz="1400" dirty="0">
                <a:latin typeface="+mj-lt"/>
                <a:ea typeface="Roboto Slab" pitchFamily="2" charset="0"/>
              </a:rPr>
              <a:t>Fournisseur Nom la société</a:t>
            </a:r>
          </a:p>
          <a:p>
            <a:r>
              <a:rPr lang="fr-FR" sz="1400" dirty="0">
                <a:latin typeface="+mj-lt"/>
                <a:ea typeface="Roboto Slab" pitchFamily="2" charset="0"/>
              </a:rPr>
              <a:t>Nom de l'usine de Confection (Raison Sociale)</a:t>
            </a:r>
          </a:p>
          <a:p>
            <a:r>
              <a:rPr lang="fr-FR" sz="1400" dirty="0">
                <a:latin typeface="+mj-lt"/>
                <a:ea typeface="Roboto Slab" pitchFamily="2" charset="0"/>
              </a:rPr>
              <a:t>N° de Commande &amp; cadencement des livraisons</a:t>
            </a:r>
          </a:p>
          <a:p>
            <a:r>
              <a:rPr lang="fr-FR" sz="1400" dirty="0">
                <a:latin typeface="+mj-lt"/>
                <a:ea typeface="Roboto Slab" pitchFamily="2" charset="0"/>
              </a:rPr>
              <a:t>Matière(s) Extérieure principale</a:t>
            </a:r>
          </a:p>
          <a:p>
            <a:r>
              <a:rPr lang="fr-FR" sz="1400" dirty="0">
                <a:latin typeface="+mj-lt"/>
                <a:ea typeface="Roboto Slab" pitchFamily="2" charset="0"/>
              </a:rPr>
              <a:t>Matière(s) Intérieure principale</a:t>
            </a:r>
          </a:p>
          <a:p>
            <a:r>
              <a:rPr lang="fr-FR" sz="1400" dirty="0">
                <a:latin typeface="+mj-lt"/>
                <a:ea typeface="Roboto Slab" pitchFamily="2" charset="0"/>
              </a:rPr>
              <a:t>Matières de Garnissage</a:t>
            </a:r>
          </a:p>
          <a:p>
            <a:r>
              <a:rPr lang="fr-FR" sz="1400" dirty="0">
                <a:latin typeface="+mj-lt"/>
                <a:ea typeface="Roboto Slab" pitchFamily="2" charset="0"/>
              </a:rPr>
              <a:t>Composition du produit fini</a:t>
            </a:r>
          </a:p>
          <a:p>
            <a:endParaRPr lang="fr-FR" sz="1200" dirty="0">
              <a:latin typeface="+mj-lt"/>
            </a:endParaRPr>
          </a:p>
        </p:txBody>
      </p:sp>
    </p:spTree>
    <p:extLst>
      <p:ext uri="{BB962C8B-B14F-4D97-AF65-F5344CB8AC3E}">
        <p14:creationId xmlns:p14="http://schemas.microsoft.com/office/powerpoint/2010/main" val="1517630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63D0A-F086-32DC-4BF8-026A3A49C0B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4304E0E-DA63-84DF-C8FC-D4384EF0420E}"/>
              </a:ext>
            </a:extLst>
          </p:cNvPr>
          <p:cNvSpPr>
            <a:spLocks noGrp="1"/>
          </p:cNvSpPr>
          <p:nvPr>
            <p:ph type="title"/>
          </p:nvPr>
        </p:nvSpPr>
        <p:spPr>
          <a:xfrm>
            <a:off x="-1" y="0"/>
            <a:ext cx="12204000" cy="1405463"/>
          </a:xfrm>
          <a:noFill/>
        </p:spPr>
        <p:txBody>
          <a:bodyPr/>
          <a:lstStyle/>
          <a:p>
            <a:r>
              <a:rPr lang="fr-FR" dirty="0">
                <a:latin typeface="DIN 2014 Bold"/>
                <a:ea typeface="Roboto Slab" pitchFamily="2" charset="0"/>
              </a:rPr>
              <a:t>Freins identifiés</a:t>
            </a:r>
            <a:endParaRPr lang="fr-FR" dirty="0"/>
          </a:p>
        </p:txBody>
      </p:sp>
      <p:sp>
        <p:nvSpPr>
          <p:cNvPr id="6" name="Espace réservé de la date 5">
            <a:extLst>
              <a:ext uri="{FF2B5EF4-FFF2-40B4-BE49-F238E27FC236}">
                <a16:creationId xmlns:a16="http://schemas.microsoft.com/office/drawing/2014/main" id="{DD552DC6-C9B3-1BC4-91A9-FF12F7DB0772}"/>
              </a:ext>
            </a:extLst>
          </p:cNvPr>
          <p:cNvSpPr>
            <a:spLocks noGrp="1"/>
          </p:cNvSpPr>
          <p:nvPr>
            <p:ph type="dt" sz="half" idx="10"/>
          </p:nvPr>
        </p:nvSpPr>
        <p:spPr>
          <a:xfrm>
            <a:off x="609522" y="6312513"/>
            <a:ext cx="2844430" cy="324000"/>
          </a:xfrm>
        </p:spPr>
        <p:txBody>
          <a:bodyPr/>
          <a:lstStyle/>
          <a:p>
            <a:fld id="{B983EB3F-CB7C-6E45-9571-661462089A21}" type="datetime1">
              <a:rPr lang="fr-FR" smtClean="0"/>
              <a:pPr/>
              <a:t>10/02/2025</a:t>
            </a:fld>
            <a:endParaRPr lang="fr-FR" dirty="0"/>
          </a:p>
        </p:txBody>
      </p:sp>
      <p:sp>
        <p:nvSpPr>
          <p:cNvPr id="3" name="Espace réservé du pied de page 2">
            <a:extLst>
              <a:ext uri="{FF2B5EF4-FFF2-40B4-BE49-F238E27FC236}">
                <a16:creationId xmlns:a16="http://schemas.microsoft.com/office/drawing/2014/main" id="{80AA6205-20AD-9F1F-7A41-321762AE5E07}"/>
              </a:ext>
            </a:extLst>
          </p:cNvPr>
          <p:cNvSpPr>
            <a:spLocks noGrp="1"/>
          </p:cNvSpPr>
          <p:nvPr>
            <p:ph type="ftr" sz="quarter" idx="11"/>
          </p:nvPr>
        </p:nvSpPr>
        <p:spPr>
          <a:xfrm>
            <a:off x="4165069" y="6312513"/>
            <a:ext cx="3860297" cy="324000"/>
          </a:xfrm>
        </p:spPr>
        <p:txBody>
          <a:bodyPr/>
          <a:lstStyle/>
          <a:p>
            <a:r>
              <a:rPr lang="fr-FR"/>
              <a:t>© DEFI • La Mode de France</a:t>
            </a:r>
            <a:endParaRPr lang="fr-FR" dirty="0"/>
          </a:p>
        </p:txBody>
      </p:sp>
      <p:sp>
        <p:nvSpPr>
          <p:cNvPr id="4" name="Espace réservé du numéro de diapositive 3">
            <a:extLst>
              <a:ext uri="{FF2B5EF4-FFF2-40B4-BE49-F238E27FC236}">
                <a16:creationId xmlns:a16="http://schemas.microsoft.com/office/drawing/2014/main" id="{8707CE1C-6619-C9D1-928D-86631818D8A1}"/>
              </a:ext>
            </a:extLst>
          </p:cNvPr>
          <p:cNvSpPr>
            <a:spLocks noGrp="1"/>
          </p:cNvSpPr>
          <p:nvPr>
            <p:ph type="sldNum" sz="quarter" idx="12"/>
          </p:nvPr>
        </p:nvSpPr>
        <p:spPr>
          <a:xfrm>
            <a:off x="8736464" y="6312513"/>
            <a:ext cx="2844430" cy="324000"/>
          </a:xfrm>
        </p:spPr>
        <p:txBody>
          <a:bodyPr/>
          <a:lstStyle/>
          <a:p>
            <a:fld id="{B89B09BC-B259-4B8A-B303-24C75D5423F8}" type="slidenum">
              <a:rPr lang="fr-FR" smtClean="0"/>
              <a:pPr/>
              <a:t>15</a:t>
            </a:fld>
            <a:endParaRPr lang="fr-FR"/>
          </a:p>
        </p:txBody>
      </p:sp>
      <p:sp>
        <p:nvSpPr>
          <p:cNvPr id="5" name="Espace réservé du texte 4">
            <a:extLst>
              <a:ext uri="{FF2B5EF4-FFF2-40B4-BE49-F238E27FC236}">
                <a16:creationId xmlns:a16="http://schemas.microsoft.com/office/drawing/2014/main" id="{3552F038-67B0-7909-289A-E3F5F89CB552}"/>
              </a:ext>
            </a:extLst>
          </p:cNvPr>
          <p:cNvSpPr>
            <a:spLocks noGrp="1"/>
          </p:cNvSpPr>
          <p:nvPr>
            <p:ph type="body" sz="quarter" idx="13"/>
          </p:nvPr>
        </p:nvSpPr>
        <p:spPr>
          <a:xfrm>
            <a:off x="608400" y="1311114"/>
            <a:ext cx="10971213" cy="2547874"/>
          </a:xfrm>
        </p:spPr>
        <p:txBody>
          <a:bodyPr/>
          <a:lstStyle/>
          <a:p>
            <a:pPr marL="0" indent="0">
              <a:buNone/>
            </a:pPr>
            <a:endParaRPr lang="fr-FR" b="0" dirty="0">
              <a:latin typeface="+mj-lt"/>
            </a:endParaRPr>
          </a:p>
          <a:p>
            <a:r>
              <a:rPr lang="fr-FR" kern="0" dirty="0">
                <a:latin typeface="+mj-lt"/>
                <a:ea typeface="Roboto Slab" pitchFamily="2" charset="0"/>
              </a:rPr>
              <a:t>Nécessités </a:t>
            </a:r>
          </a:p>
          <a:p>
            <a:pPr>
              <a:buFont typeface="Arial" panose="020B0604020202020204" pitchFamily="34" charset="0"/>
              <a:buChar char="•"/>
            </a:pPr>
            <a:r>
              <a:rPr lang="fr-FR" b="0" kern="0" dirty="0">
                <a:latin typeface="+mj-lt"/>
                <a:ea typeface="Roboto Slab" pitchFamily="2" charset="0"/>
              </a:rPr>
              <a:t>de se mettre en accord sur les définitions</a:t>
            </a:r>
          </a:p>
          <a:p>
            <a:pPr>
              <a:buFont typeface="Arial" panose="020B0604020202020204" pitchFamily="34" charset="0"/>
              <a:buChar char="•"/>
            </a:pPr>
            <a:r>
              <a:rPr lang="fr-FR" b="0" dirty="0">
                <a:latin typeface="+mj-lt"/>
                <a:ea typeface="Roboto Slab" pitchFamily="2" charset="0"/>
              </a:rPr>
              <a:t>d’avoir un référentiel commun pour les fibres</a:t>
            </a:r>
          </a:p>
          <a:p>
            <a:pPr>
              <a:buFont typeface="Arial" panose="020B0604020202020204" pitchFamily="34" charset="0"/>
              <a:buChar char="•"/>
            </a:pPr>
            <a:r>
              <a:rPr lang="fr-FR" b="0" kern="0" dirty="0">
                <a:latin typeface="+mj-lt"/>
                <a:ea typeface="Roboto Slab" pitchFamily="2" charset="0"/>
              </a:rPr>
              <a:t>de pouvoir communiquer à l’international </a:t>
            </a:r>
            <a:endParaRPr lang="fr-FR" b="0" kern="0" dirty="0">
              <a:latin typeface="+mj-lt"/>
            </a:endParaRPr>
          </a:p>
        </p:txBody>
      </p:sp>
      <p:sp>
        <p:nvSpPr>
          <p:cNvPr id="17" name="Rectangle 16">
            <a:extLst>
              <a:ext uri="{FF2B5EF4-FFF2-40B4-BE49-F238E27FC236}">
                <a16:creationId xmlns:a16="http://schemas.microsoft.com/office/drawing/2014/main" id="{65458D98-8473-B0EF-F474-7F76DE408095}"/>
              </a:ext>
            </a:extLst>
          </p:cNvPr>
          <p:cNvSpPr/>
          <p:nvPr/>
        </p:nvSpPr>
        <p:spPr>
          <a:xfrm>
            <a:off x="11039613" y="0"/>
            <a:ext cx="1164386" cy="14054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753BFBBD-5BE7-E741-B066-DF597FE1BA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613" y="162731"/>
            <a:ext cx="1080000" cy="1080000"/>
          </a:xfrm>
          <a:prstGeom prst="rect">
            <a:avLst/>
          </a:prstGeom>
        </p:spPr>
      </p:pic>
      <p:pic>
        <p:nvPicPr>
          <p:cNvPr id="9" name="Image 8" descr="Une image contenant texte, capture d’écran, ordinateur, conception&#10;&#10;Le contenu généré par l’IA peut être incorrect.">
            <a:extLst>
              <a:ext uri="{FF2B5EF4-FFF2-40B4-BE49-F238E27FC236}">
                <a16:creationId xmlns:a16="http://schemas.microsoft.com/office/drawing/2014/main" id="{FAE056F5-DF97-AF7E-97DE-A5BB7E540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110" y="2636225"/>
            <a:ext cx="5484527" cy="3314684"/>
          </a:xfrm>
          <a:prstGeom prst="rect">
            <a:avLst/>
          </a:prstGeom>
        </p:spPr>
      </p:pic>
    </p:spTree>
    <p:extLst>
      <p:ext uri="{BB962C8B-B14F-4D97-AF65-F5344CB8AC3E}">
        <p14:creationId xmlns:p14="http://schemas.microsoft.com/office/powerpoint/2010/main" val="2049085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575EF-35A3-8B41-8137-7AD18DE5C9D5}"/>
              </a:ext>
            </a:extLst>
          </p:cNvPr>
          <p:cNvSpPr>
            <a:spLocks noGrp="1"/>
          </p:cNvSpPr>
          <p:nvPr>
            <p:ph type="title"/>
          </p:nvPr>
        </p:nvSpPr>
        <p:spPr>
          <a:xfrm>
            <a:off x="-1" y="0"/>
            <a:ext cx="12204000" cy="1405463"/>
          </a:xfrm>
          <a:noFill/>
        </p:spPr>
        <p:txBody>
          <a:bodyPr/>
          <a:lstStyle/>
          <a:p>
            <a:r>
              <a:rPr lang="fr-FR" dirty="0">
                <a:latin typeface="DIN 2014 Bold" panose="020B0504020202020204"/>
                <a:ea typeface="Roboto Slab" pitchFamily="2" charset="0"/>
              </a:rPr>
              <a:t>4 – Les outils</a:t>
            </a:r>
          </a:p>
        </p:txBody>
      </p:sp>
      <p:sp>
        <p:nvSpPr>
          <p:cNvPr id="6" name="Espace réservé de la date 5">
            <a:extLst>
              <a:ext uri="{FF2B5EF4-FFF2-40B4-BE49-F238E27FC236}">
                <a16:creationId xmlns:a16="http://schemas.microsoft.com/office/drawing/2014/main" id="{27145CD0-474F-9D47-8513-7197F42A5C81}"/>
              </a:ext>
            </a:extLst>
          </p:cNvPr>
          <p:cNvSpPr>
            <a:spLocks noGrp="1"/>
          </p:cNvSpPr>
          <p:nvPr>
            <p:ph type="dt" sz="half" idx="10"/>
          </p:nvPr>
        </p:nvSpPr>
        <p:spPr>
          <a:xfrm>
            <a:off x="609522" y="6312513"/>
            <a:ext cx="2844430" cy="324000"/>
          </a:xfrm>
        </p:spPr>
        <p:txBody>
          <a:bodyPr/>
          <a:lstStyle/>
          <a:p>
            <a:fld id="{B983EB3F-CB7C-6E45-9571-661462089A21}" type="datetime1">
              <a:rPr lang="fr-FR" smtClean="0"/>
              <a:pPr/>
              <a:t>10/02/2025</a:t>
            </a:fld>
            <a:endParaRPr lang="fr-FR" dirty="0"/>
          </a:p>
        </p:txBody>
      </p:sp>
      <p:sp>
        <p:nvSpPr>
          <p:cNvPr id="3" name="Espace réservé du pied de page 2">
            <a:extLst>
              <a:ext uri="{FF2B5EF4-FFF2-40B4-BE49-F238E27FC236}">
                <a16:creationId xmlns:a16="http://schemas.microsoft.com/office/drawing/2014/main" id="{6C7AEF5C-1A34-0143-8A68-FB5F9BF23582}"/>
              </a:ext>
            </a:extLst>
          </p:cNvPr>
          <p:cNvSpPr>
            <a:spLocks noGrp="1"/>
          </p:cNvSpPr>
          <p:nvPr>
            <p:ph type="ftr" sz="quarter" idx="11"/>
          </p:nvPr>
        </p:nvSpPr>
        <p:spPr>
          <a:xfrm>
            <a:off x="4165069" y="6312513"/>
            <a:ext cx="3860297" cy="324000"/>
          </a:xfrm>
        </p:spPr>
        <p:txBody>
          <a:bodyPr/>
          <a:lstStyle/>
          <a:p>
            <a:r>
              <a:rPr lang="fr-FR"/>
              <a:t>© DEFI • La Mode de France</a:t>
            </a:r>
            <a:endParaRPr lang="fr-FR" dirty="0"/>
          </a:p>
        </p:txBody>
      </p:sp>
      <p:sp>
        <p:nvSpPr>
          <p:cNvPr id="4" name="Espace réservé du numéro de diapositive 3">
            <a:extLst>
              <a:ext uri="{FF2B5EF4-FFF2-40B4-BE49-F238E27FC236}">
                <a16:creationId xmlns:a16="http://schemas.microsoft.com/office/drawing/2014/main" id="{717B6504-2AED-C548-8FA5-0ECDEFBBF4CF}"/>
              </a:ext>
            </a:extLst>
          </p:cNvPr>
          <p:cNvSpPr>
            <a:spLocks noGrp="1"/>
          </p:cNvSpPr>
          <p:nvPr>
            <p:ph type="sldNum" sz="quarter" idx="12"/>
          </p:nvPr>
        </p:nvSpPr>
        <p:spPr>
          <a:xfrm>
            <a:off x="8736464" y="6312513"/>
            <a:ext cx="2844430" cy="324000"/>
          </a:xfrm>
        </p:spPr>
        <p:txBody>
          <a:bodyPr/>
          <a:lstStyle/>
          <a:p>
            <a:fld id="{B89B09BC-B259-4B8A-B303-24C75D5423F8}" type="slidenum">
              <a:rPr lang="fr-FR" smtClean="0"/>
              <a:pPr/>
              <a:t>16</a:t>
            </a:fld>
            <a:endParaRPr lang="fr-FR"/>
          </a:p>
        </p:txBody>
      </p:sp>
      <p:sp>
        <p:nvSpPr>
          <p:cNvPr id="5" name="Espace réservé du texte 4">
            <a:extLst>
              <a:ext uri="{FF2B5EF4-FFF2-40B4-BE49-F238E27FC236}">
                <a16:creationId xmlns:a16="http://schemas.microsoft.com/office/drawing/2014/main" id="{F0098363-FF3B-9D40-827C-08B6FBC750A9}"/>
              </a:ext>
            </a:extLst>
          </p:cNvPr>
          <p:cNvSpPr>
            <a:spLocks noGrp="1"/>
          </p:cNvSpPr>
          <p:nvPr>
            <p:ph type="body" sz="quarter" idx="13"/>
          </p:nvPr>
        </p:nvSpPr>
        <p:spPr>
          <a:xfrm>
            <a:off x="668610" y="3611318"/>
            <a:ext cx="10971213" cy="2547874"/>
          </a:xfrm>
        </p:spPr>
        <p:txBody>
          <a:bodyPr/>
          <a:lstStyle/>
          <a:p>
            <a:pPr marL="0" indent="0">
              <a:buNone/>
            </a:pPr>
            <a:endParaRPr lang="fr-FR" b="0" dirty="0"/>
          </a:p>
          <a:p>
            <a:pPr marL="521343" lvl="1" indent="0">
              <a:buNone/>
            </a:pPr>
            <a:endParaRPr lang="fr-FR" kern="0" dirty="0"/>
          </a:p>
        </p:txBody>
      </p:sp>
      <p:sp>
        <p:nvSpPr>
          <p:cNvPr id="17" name="Rectangle 16">
            <a:extLst>
              <a:ext uri="{FF2B5EF4-FFF2-40B4-BE49-F238E27FC236}">
                <a16:creationId xmlns:a16="http://schemas.microsoft.com/office/drawing/2014/main" id="{9F985A0C-325F-2571-F8E8-9A7FD1DEB358}"/>
              </a:ext>
            </a:extLst>
          </p:cNvPr>
          <p:cNvSpPr/>
          <p:nvPr/>
        </p:nvSpPr>
        <p:spPr>
          <a:xfrm>
            <a:off x="11039613" y="0"/>
            <a:ext cx="1164386" cy="14054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5519F789-2520-65B7-1081-05DEF79D95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9613" y="162731"/>
            <a:ext cx="1080000" cy="1080000"/>
          </a:xfrm>
          <a:prstGeom prst="rect">
            <a:avLst/>
          </a:prstGeom>
        </p:spPr>
      </p:pic>
      <p:sp>
        <p:nvSpPr>
          <p:cNvPr id="13" name="Espace réservé du texte 4">
            <a:extLst>
              <a:ext uri="{FF2B5EF4-FFF2-40B4-BE49-F238E27FC236}">
                <a16:creationId xmlns:a16="http://schemas.microsoft.com/office/drawing/2014/main" id="{4749A223-B4A1-2C4C-AD68-BA26CEC35909}"/>
              </a:ext>
            </a:extLst>
          </p:cNvPr>
          <p:cNvSpPr txBox="1">
            <a:spLocks/>
          </p:cNvSpPr>
          <p:nvPr/>
        </p:nvSpPr>
        <p:spPr bwMode="auto">
          <a:xfrm>
            <a:off x="550590" y="1396052"/>
            <a:ext cx="10971213" cy="4265990"/>
          </a:xfrm>
          <a:prstGeom prst="rect">
            <a:avLst/>
          </a:prstGeom>
          <a:noFill/>
          <a:ln w="9525">
            <a:noFill/>
            <a:miter lim="800000"/>
            <a:headEnd/>
            <a:tailEnd/>
          </a:ln>
        </p:spPr>
        <p:txBody>
          <a:bodyPr vert="horz" wrap="square" lIns="0" tIns="52135" rIns="0" bIns="52135" numCol="1" anchor="t" anchorCtr="0" compatLnSpc="1">
            <a:prstTxWarp prst="textNoShape">
              <a:avLst/>
            </a:prstTxWarp>
          </a:bodyPr>
          <a:lstStyle>
            <a:lvl1pPr marL="391007" indent="-391007" algn="l" rtl="0" eaLnBrk="0" fontAlgn="base" hangingPunct="0">
              <a:spcBef>
                <a:spcPct val="20000"/>
              </a:spcBef>
              <a:spcAft>
                <a:spcPct val="0"/>
              </a:spcAft>
              <a:buClr>
                <a:srgbClr val="373E44"/>
              </a:buClr>
              <a:buFont typeface="Police système Courant"/>
              <a:buChar char="➔"/>
              <a:defRPr sz="2000" b="1" i="0">
                <a:solidFill>
                  <a:schemeClr val="tx1"/>
                </a:solidFill>
                <a:latin typeface="DIN 2014 Bold" panose="020B0504020202020204" pitchFamily="34" charset="77"/>
                <a:ea typeface="DIN 2014 Bold" panose="020B0504020202020204" pitchFamily="34" charset="77"/>
                <a:cs typeface="Open Sans" panose="020B0606030504020204" pitchFamily="34" charset="0"/>
              </a:defRPr>
            </a:lvl1pPr>
            <a:lvl2pPr marL="847184" indent="-325841" algn="l" rtl="0" eaLnBrk="0" fontAlgn="base" hangingPunct="0">
              <a:spcBef>
                <a:spcPct val="20000"/>
              </a:spcBef>
              <a:spcAft>
                <a:spcPct val="0"/>
              </a:spcAft>
              <a:buClr>
                <a:srgbClr val="373E44"/>
              </a:buClr>
              <a:buFont typeface="Police système Courant"/>
              <a:buChar char="✚"/>
              <a:defRPr sz="1800">
                <a:solidFill>
                  <a:schemeClr val="tx1"/>
                </a:solidFill>
                <a:latin typeface="Roboto Slab Medium" pitchFamily="2" charset="0"/>
                <a:ea typeface="Roboto Slab Medium" pitchFamily="2" charset="0"/>
                <a:cs typeface="Open Sans" panose="020B0606030504020204" pitchFamily="34" charset="0"/>
              </a:defRPr>
            </a:lvl2pPr>
            <a:lvl3pPr marL="1303360" indent="-260672" algn="l" rtl="0" eaLnBrk="0" fontAlgn="base" hangingPunct="0">
              <a:spcBef>
                <a:spcPct val="20000"/>
              </a:spcBef>
              <a:spcAft>
                <a:spcPct val="0"/>
              </a:spcAft>
              <a:buClr>
                <a:srgbClr val="373E44"/>
              </a:buClr>
              <a:buFont typeface="Police système Courant"/>
              <a:buChar char="●"/>
              <a:defRPr sz="1600" b="0" i="0">
                <a:solidFill>
                  <a:schemeClr val="tx1"/>
                </a:solidFill>
                <a:latin typeface="Roboto Slab Light" pitchFamily="2" charset="0"/>
                <a:ea typeface="Roboto Slab Light" pitchFamily="2" charset="0"/>
                <a:cs typeface="Open Sans" panose="020B0606030504020204" pitchFamily="34" charset="0"/>
              </a:defRPr>
            </a:lvl3pPr>
            <a:lvl4pPr marL="1824704" indent="-260672" algn="l" rtl="0" eaLnBrk="0" fontAlgn="base" hangingPunct="0">
              <a:spcBef>
                <a:spcPct val="20000"/>
              </a:spcBef>
              <a:spcAft>
                <a:spcPct val="0"/>
              </a:spcAft>
              <a:buClr>
                <a:srgbClr val="373E44"/>
              </a:buClr>
              <a:buSzPct val="80000"/>
              <a:buFont typeface="Police système Courant"/>
              <a:buChar char="◼"/>
              <a:defRPr sz="1400" b="0" i="0">
                <a:solidFill>
                  <a:schemeClr val="tx1"/>
                </a:solidFill>
                <a:latin typeface="Roboto Slab Light" pitchFamily="2" charset="0"/>
                <a:ea typeface="Roboto Slab Light" pitchFamily="2" charset="0"/>
                <a:cs typeface="Open Sans" panose="020B0606030504020204" pitchFamily="34" charset="0"/>
              </a:defRPr>
            </a:lvl4pPr>
            <a:lvl5pPr marL="2346048" indent="-260672" algn="l" rtl="0" eaLnBrk="0" fontAlgn="base" hangingPunct="0">
              <a:spcBef>
                <a:spcPct val="20000"/>
              </a:spcBef>
              <a:spcAft>
                <a:spcPct val="0"/>
              </a:spcAft>
              <a:buClr>
                <a:srgbClr val="373E44"/>
              </a:buClr>
              <a:buSzPct val="125000"/>
              <a:buFont typeface="Police système Courant"/>
              <a:buChar char="›"/>
              <a:defRPr sz="1200" b="0" i="0">
                <a:solidFill>
                  <a:schemeClr val="tx1"/>
                </a:solidFill>
                <a:latin typeface="Roboto Slab Light" pitchFamily="2" charset="0"/>
                <a:ea typeface="Roboto Slab Light" pitchFamily="2" charset="0"/>
                <a:cs typeface="Open Sans" panose="020B0606030504020204" pitchFamily="34" charset="0"/>
              </a:defRPr>
            </a:lvl5pPr>
            <a:lvl6pPr marL="2867392" indent="-260672" algn="l" rtl="0" fontAlgn="base">
              <a:spcBef>
                <a:spcPct val="20000"/>
              </a:spcBef>
              <a:spcAft>
                <a:spcPct val="0"/>
              </a:spcAft>
              <a:buChar char="»"/>
              <a:defRPr sz="1600">
                <a:solidFill>
                  <a:schemeClr val="tx1"/>
                </a:solidFill>
                <a:latin typeface="+mn-lt"/>
              </a:defRPr>
            </a:lvl6pPr>
            <a:lvl7pPr marL="3388735" indent="-260672" algn="l" rtl="0" fontAlgn="base">
              <a:spcBef>
                <a:spcPct val="20000"/>
              </a:spcBef>
              <a:spcAft>
                <a:spcPct val="0"/>
              </a:spcAft>
              <a:buChar char="»"/>
              <a:defRPr sz="1600">
                <a:solidFill>
                  <a:schemeClr val="tx1"/>
                </a:solidFill>
                <a:latin typeface="+mn-lt"/>
              </a:defRPr>
            </a:lvl7pPr>
            <a:lvl8pPr marL="3910080" indent="-260672" algn="l" rtl="0" fontAlgn="base">
              <a:spcBef>
                <a:spcPct val="20000"/>
              </a:spcBef>
              <a:spcAft>
                <a:spcPct val="0"/>
              </a:spcAft>
              <a:buChar char="»"/>
              <a:defRPr sz="1600">
                <a:solidFill>
                  <a:schemeClr val="tx1"/>
                </a:solidFill>
                <a:latin typeface="+mn-lt"/>
              </a:defRPr>
            </a:lvl8pPr>
            <a:lvl9pPr marL="4431424" indent="-260672" algn="l" rtl="0" fontAlgn="base">
              <a:spcBef>
                <a:spcPct val="20000"/>
              </a:spcBef>
              <a:spcAft>
                <a:spcPct val="0"/>
              </a:spcAft>
              <a:buChar char="»"/>
              <a:defRPr sz="1600">
                <a:solidFill>
                  <a:schemeClr val="tx1"/>
                </a:solidFill>
                <a:latin typeface="+mn-lt"/>
              </a:defRPr>
            </a:lvl9pPr>
          </a:lstStyle>
          <a:p>
            <a:pPr marL="0" indent="0">
              <a:buNone/>
            </a:pPr>
            <a:endParaRPr lang="fr-FR" kern="0" dirty="0">
              <a:latin typeface="+mj-lt"/>
              <a:ea typeface="Roboto Slab" pitchFamily="2" charset="0"/>
            </a:endParaRPr>
          </a:p>
          <a:p>
            <a:r>
              <a:rPr lang="fr-FR" kern="0" dirty="0">
                <a:latin typeface="+mj-lt"/>
                <a:ea typeface="Roboto Slab" pitchFamily="2" charset="0"/>
              </a:rPr>
              <a:t>Un fichier Excel pour illustrer les informations sur un produit</a:t>
            </a:r>
          </a:p>
          <a:p>
            <a:pPr lvl="1">
              <a:buFont typeface="Arial" panose="020B0604020202020204" pitchFamily="34" charset="0"/>
              <a:buChar char="•"/>
            </a:pPr>
            <a:r>
              <a:rPr lang="fr-FR" kern="0" dirty="0">
                <a:latin typeface="+mj-lt"/>
                <a:ea typeface="Roboto Slab" pitchFamily="2" charset="0"/>
              </a:rPr>
              <a:t>Onglet 1 : Index</a:t>
            </a:r>
          </a:p>
          <a:p>
            <a:pPr lvl="1">
              <a:buFont typeface="Arial" panose="020B0604020202020204" pitchFamily="34" charset="0"/>
              <a:buChar char="•"/>
            </a:pPr>
            <a:r>
              <a:rPr lang="fr-FR" kern="0" dirty="0">
                <a:latin typeface="+mj-lt"/>
                <a:ea typeface="Roboto Slab" pitchFamily="2" charset="0"/>
              </a:rPr>
              <a:t>Onglet 2 : Liste des données</a:t>
            </a:r>
          </a:p>
          <a:p>
            <a:pPr lvl="1">
              <a:buFont typeface="Arial" panose="020B0604020202020204" pitchFamily="34" charset="0"/>
              <a:buChar char="•"/>
            </a:pPr>
            <a:r>
              <a:rPr lang="fr-FR" kern="0" dirty="0">
                <a:latin typeface="+mj-lt"/>
                <a:ea typeface="Roboto Slab" pitchFamily="2" charset="0"/>
              </a:rPr>
              <a:t>Onglet 3 : Exemple d’informations sur un produit</a:t>
            </a:r>
          </a:p>
          <a:p>
            <a:pPr lvl="1">
              <a:buFont typeface="Arial" panose="020B0604020202020204" pitchFamily="34" charset="0"/>
              <a:buChar char="•"/>
            </a:pPr>
            <a:r>
              <a:rPr lang="fr-FR" kern="0" dirty="0">
                <a:latin typeface="+mj-lt"/>
                <a:ea typeface="Roboto Slab" pitchFamily="2" charset="0"/>
              </a:rPr>
              <a:t>Onglet 4 : Dénomination des fibres</a:t>
            </a:r>
          </a:p>
          <a:p>
            <a:pPr lvl="1">
              <a:buFont typeface="Arial" panose="020B0604020202020204" pitchFamily="34" charset="0"/>
              <a:buChar char="•"/>
            </a:pPr>
            <a:r>
              <a:rPr lang="fr-FR" kern="0" dirty="0">
                <a:latin typeface="+mj-lt"/>
                <a:ea typeface="Roboto Slab" pitchFamily="2" charset="0"/>
              </a:rPr>
              <a:t>Onglet 5 : Traduction des compositions</a:t>
            </a:r>
          </a:p>
          <a:p>
            <a:pPr lvl="1">
              <a:buFont typeface="Arial" panose="020B0604020202020204" pitchFamily="34" charset="0"/>
              <a:buChar char="•"/>
            </a:pPr>
            <a:endParaRPr lang="fr-FR" kern="0" dirty="0">
              <a:latin typeface="+mj-lt"/>
              <a:ea typeface="Roboto Slab" pitchFamily="2" charset="0"/>
            </a:endParaRPr>
          </a:p>
          <a:p>
            <a:pPr marL="521343" lvl="1" indent="0">
              <a:buNone/>
            </a:pPr>
            <a:endParaRPr lang="fr-FR" kern="0" dirty="0">
              <a:latin typeface="+mj-lt"/>
              <a:ea typeface="Roboto Slab" pitchFamily="2" charset="0"/>
            </a:endParaRPr>
          </a:p>
          <a:p>
            <a:pPr marL="521343" lvl="1" indent="0">
              <a:buNone/>
            </a:pPr>
            <a:endParaRPr lang="fr-FR" kern="0" dirty="0">
              <a:latin typeface="+mj-lt"/>
              <a:ea typeface="Roboto Slab" pitchFamily="2" charset="0"/>
            </a:endParaRPr>
          </a:p>
          <a:p>
            <a:pPr marL="521343" lvl="1" indent="0">
              <a:buNone/>
            </a:pPr>
            <a:endParaRPr lang="fr-FR" kern="0" dirty="0">
              <a:latin typeface="+mj-lt"/>
              <a:ea typeface="Roboto Slab" pitchFamily="2" charset="0"/>
            </a:endParaRPr>
          </a:p>
          <a:p>
            <a:pPr marL="521343" lvl="1" indent="0">
              <a:buFont typeface="Police système Courant"/>
              <a:buNone/>
            </a:pPr>
            <a:endParaRPr lang="fr-FR" kern="0" dirty="0">
              <a:latin typeface="+mj-lt"/>
            </a:endParaRPr>
          </a:p>
          <a:p>
            <a:pPr marL="0" indent="0">
              <a:buFont typeface="Police système Courant"/>
              <a:buNone/>
            </a:pPr>
            <a:endParaRPr lang="fr-FR" b="0" kern="0" dirty="0">
              <a:latin typeface="+mj-lt"/>
            </a:endParaRPr>
          </a:p>
        </p:txBody>
      </p:sp>
    </p:spTree>
    <p:extLst>
      <p:ext uri="{BB962C8B-B14F-4D97-AF65-F5344CB8AC3E}">
        <p14:creationId xmlns:p14="http://schemas.microsoft.com/office/powerpoint/2010/main" val="3895152131"/>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9440F-C811-1912-ABC5-89633D9B6389}"/>
              </a:ext>
            </a:extLst>
          </p:cNvPr>
          <p:cNvSpPr>
            <a:spLocks noGrp="1"/>
          </p:cNvSpPr>
          <p:nvPr>
            <p:ph type="title"/>
          </p:nvPr>
        </p:nvSpPr>
        <p:spPr/>
        <p:txBody>
          <a:bodyPr/>
          <a:lstStyle/>
          <a:p>
            <a:r>
              <a:rPr lang="fr-FR" dirty="0"/>
              <a:t>Excel – Onglet 2 – Liste des données </a:t>
            </a:r>
          </a:p>
        </p:txBody>
      </p:sp>
      <p:sp>
        <p:nvSpPr>
          <p:cNvPr id="3" name="Espace réservé de la date 2">
            <a:extLst>
              <a:ext uri="{FF2B5EF4-FFF2-40B4-BE49-F238E27FC236}">
                <a16:creationId xmlns:a16="http://schemas.microsoft.com/office/drawing/2014/main" id="{0920067D-DE38-EB57-1359-A1E81BE4BE04}"/>
              </a:ext>
            </a:extLst>
          </p:cNvPr>
          <p:cNvSpPr>
            <a:spLocks noGrp="1"/>
          </p:cNvSpPr>
          <p:nvPr>
            <p:ph type="dt" sz="half" idx="10"/>
          </p:nvPr>
        </p:nvSpPr>
        <p:spPr/>
        <p:txBody>
          <a:bodyPr/>
          <a:lstStyle/>
          <a:p>
            <a:pPr>
              <a:defRPr/>
            </a:pPr>
            <a:fld id="{E654568F-4984-354A-8903-5E4FECE8FAEA}" type="datetime1">
              <a:rPr lang="fr-FR" smtClean="0"/>
              <a:t>10/02/2025</a:t>
            </a:fld>
            <a:endParaRPr lang="fr-FR"/>
          </a:p>
        </p:txBody>
      </p:sp>
      <p:sp>
        <p:nvSpPr>
          <p:cNvPr id="4" name="Espace réservé du pied de page 3">
            <a:extLst>
              <a:ext uri="{FF2B5EF4-FFF2-40B4-BE49-F238E27FC236}">
                <a16:creationId xmlns:a16="http://schemas.microsoft.com/office/drawing/2014/main" id="{36A87D1F-A277-A874-0DC0-A6E08BE53640}"/>
              </a:ext>
            </a:extLst>
          </p:cNvPr>
          <p:cNvSpPr>
            <a:spLocks noGrp="1"/>
          </p:cNvSpPr>
          <p:nvPr>
            <p:ph type="ftr" sz="quarter" idx="11"/>
          </p:nvPr>
        </p:nvSpPr>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33665E7D-690C-72E2-2B02-CF073975654A}"/>
              </a:ext>
            </a:extLst>
          </p:cNvPr>
          <p:cNvSpPr>
            <a:spLocks noGrp="1"/>
          </p:cNvSpPr>
          <p:nvPr>
            <p:ph type="sldNum" sz="quarter" idx="12"/>
          </p:nvPr>
        </p:nvSpPr>
        <p:spPr/>
        <p:txBody>
          <a:bodyPr/>
          <a:lstStyle/>
          <a:p>
            <a:pPr>
              <a:defRPr/>
            </a:pPr>
            <a:fld id="{B89B09BC-B259-4B8A-B303-24C75D5423F8}" type="slidenum">
              <a:rPr lang="fr-FR" smtClean="0"/>
              <a:pPr>
                <a:defRPr/>
              </a:pPr>
              <a:t>17</a:t>
            </a:fld>
            <a:endParaRPr lang="fr-FR"/>
          </a:p>
        </p:txBody>
      </p:sp>
      <p:sp>
        <p:nvSpPr>
          <p:cNvPr id="9" name="Rectangle 8">
            <a:extLst>
              <a:ext uri="{FF2B5EF4-FFF2-40B4-BE49-F238E27FC236}">
                <a16:creationId xmlns:a16="http://schemas.microsoft.com/office/drawing/2014/main" id="{392A6A6C-9BB9-9C3E-A467-A50052DCDAF8}"/>
              </a:ext>
            </a:extLst>
          </p:cNvPr>
          <p:cNvSpPr/>
          <p:nvPr/>
        </p:nvSpPr>
        <p:spPr>
          <a:xfrm>
            <a:off x="11039613" y="0"/>
            <a:ext cx="1164386" cy="14054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A73C9E05-D13E-8A24-C1F6-F8EF240F16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613" y="162731"/>
            <a:ext cx="1080000" cy="1080000"/>
          </a:xfrm>
          <a:prstGeom prst="rect">
            <a:avLst/>
          </a:prstGeom>
        </p:spPr>
      </p:pic>
      <p:pic>
        <p:nvPicPr>
          <p:cNvPr id="7" name="Image 6">
            <a:extLst>
              <a:ext uri="{FF2B5EF4-FFF2-40B4-BE49-F238E27FC236}">
                <a16:creationId xmlns:a16="http://schemas.microsoft.com/office/drawing/2014/main" id="{24046336-FD84-1DC9-1AEC-2FDFC9577FB2}"/>
              </a:ext>
            </a:extLst>
          </p:cNvPr>
          <p:cNvPicPr>
            <a:picLocks noChangeAspect="1"/>
          </p:cNvPicPr>
          <p:nvPr/>
        </p:nvPicPr>
        <p:blipFill>
          <a:blip r:embed="rId3"/>
          <a:stretch>
            <a:fillRect/>
          </a:stretch>
        </p:blipFill>
        <p:spPr>
          <a:xfrm>
            <a:off x="347303" y="1845618"/>
            <a:ext cx="11495806" cy="3482042"/>
          </a:xfrm>
          <a:prstGeom prst="rect">
            <a:avLst/>
          </a:prstGeom>
        </p:spPr>
      </p:pic>
    </p:spTree>
    <p:extLst>
      <p:ext uri="{BB962C8B-B14F-4D97-AF65-F5344CB8AC3E}">
        <p14:creationId xmlns:p14="http://schemas.microsoft.com/office/powerpoint/2010/main" val="2449334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4052E0-13EE-069B-847B-448047C4C4F7}"/>
              </a:ext>
            </a:extLst>
          </p:cNvPr>
          <p:cNvSpPr>
            <a:spLocks noGrp="1"/>
          </p:cNvSpPr>
          <p:nvPr>
            <p:ph type="title"/>
          </p:nvPr>
        </p:nvSpPr>
        <p:spPr/>
        <p:txBody>
          <a:bodyPr/>
          <a:lstStyle/>
          <a:p>
            <a:r>
              <a:rPr lang="fr-FR" dirty="0"/>
              <a:t>Excel – Onglet 3 – Exemple d’informations sur un produit</a:t>
            </a:r>
          </a:p>
        </p:txBody>
      </p:sp>
      <p:sp>
        <p:nvSpPr>
          <p:cNvPr id="3" name="Espace réservé de la date 2">
            <a:extLst>
              <a:ext uri="{FF2B5EF4-FFF2-40B4-BE49-F238E27FC236}">
                <a16:creationId xmlns:a16="http://schemas.microsoft.com/office/drawing/2014/main" id="{155BB874-0EC8-F315-E76F-2558E02890C4}"/>
              </a:ext>
            </a:extLst>
          </p:cNvPr>
          <p:cNvSpPr>
            <a:spLocks noGrp="1"/>
          </p:cNvSpPr>
          <p:nvPr>
            <p:ph type="dt" sz="half" idx="10"/>
          </p:nvPr>
        </p:nvSpPr>
        <p:spPr/>
        <p:txBody>
          <a:bodyPr/>
          <a:lstStyle/>
          <a:p>
            <a:pPr>
              <a:defRPr/>
            </a:pPr>
            <a:fld id="{E654568F-4984-354A-8903-5E4FECE8FAEA}" type="datetime1">
              <a:rPr lang="fr-FR" smtClean="0"/>
              <a:t>10/02/2025</a:t>
            </a:fld>
            <a:endParaRPr lang="fr-FR"/>
          </a:p>
        </p:txBody>
      </p:sp>
      <p:sp>
        <p:nvSpPr>
          <p:cNvPr id="4" name="Espace réservé du pied de page 3">
            <a:extLst>
              <a:ext uri="{FF2B5EF4-FFF2-40B4-BE49-F238E27FC236}">
                <a16:creationId xmlns:a16="http://schemas.microsoft.com/office/drawing/2014/main" id="{27E0F4A6-EB7E-C4AA-7276-94038889A6C1}"/>
              </a:ext>
            </a:extLst>
          </p:cNvPr>
          <p:cNvSpPr>
            <a:spLocks noGrp="1"/>
          </p:cNvSpPr>
          <p:nvPr>
            <p:ph type="ftr" sz="quarter" idx="11"/>
          </p:nvPr>
        </p:nvSpPr>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DC6ED995-C09D-0A13-424E-EFEDC44FB13A}"/>
              </a:ext>
            </a:extLst>
          </p:cNvPr>
          <p:cNvSpPr>
            <a:spLocks noGrp="1"/>
          </p:cNvSpPr>
          <p:nvPr>
            <p:ph type="sldNum" sz="quarter" idx="12"/>
          </p:nvPr>
        </p:nvSpPr>
        <p:spPr/>
        <p:txBody>
          <a:bodyPr/>
          <a:lstStyle/>
          <a:p>
            <a:pPr>
              <a:defRPr/>
            </a:pPr>
            <a:fld id="{B89B09BC-B259-4B8A-B303-24C75D5423F8}" type="slidenum">
              <a:rPr lang="fr-FR" smtClean="0"/>
              <a:pPr>
                <a:defRPr/>
              </a:pPr>
              <a:t>18</a:t>
            </a:fld>
            <a:endParaRPr lang="fr-FR"/>
          </a:p>
        </p:txBody>
      </p:sp>
      <p:sp>
        <p:nvSpPr>
          <p:cNvPr id="8" name="Rectangle 7">
            <a:extLst>
              <a:ext uri="{FF2B5EF4-FFF2-40B4-BE49-F238E27FC236}">
                <a16:creationId xmlns:a16="http://schemas.microsoft.com/office/drawing/2014/main" id="{8F20530A-09F8-C613-10A9-2EEDAA03D306}"/>
              </a:ext>
            </a:extLst>
          </p:cNvPr>
          <p:cNvSpPr/>
          <p:nvPr/>
        </p:nvSpPr>
        <p:spPr>
          <a:xfrm>
            <a:off x="11039613" y="0"/>
            <a:ext cx="1164386" cy="14054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AF346C2F-7A60-1A0F-8263-7754EF5ABD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613" y="162731"/>
            <a:ext cx="1080000" cy="1080000"/>
          </a:xfrm>
          <a:prstGeom prst="rect">
            <a:avLst/>
          </a:prstGeom>
        </p:spPr>
      </p:pic>
      <p:pic>
        <p:nvPicPr>
          <p:cNvPr id="7" name="Image 6">
            <a:extLst>
              <a:ext uri="{FF2B5EF4-FFF2-40B4-BE49-F238E27FC236}">
                <a16:creationId xmlns:a16="http://schemas.microsoft.com/office/drawing/2014/main" id="{832B5393-6030-862F-7877-0BB0BB641473}"/>
              </a:ext>
            </a:extLst>
          </p:cNvPr>
          <p:cNvPicPr>
            <a:picLocks noChangeAspect="1"/>
          </p:cNvPicPr>
          <p:nvPr/>
        </p:nvPicPr>
        <p:blipFill>
          <a:blip r:embed="rId3"/>
          <a:stretch>
            <a:fillRect/>
          </a:stretch>
        </p:blipFill>
        <p:spPr>
          <a:xfrm>
            <a:off x="375444" y="2043906"/>
            <a:ext cx="11439525" cy="2771775"/>
          </a:xfrm>
          <a:prstGeom prst="rect">
            <a:avLst/>
          </a:prstGeom>
        </p:spPr>
      </p:pic>
    </p:spTree>
    <p:extLst>
      <p:ext uri="{BB962C8B-B14F-4D97-AF65-F5344CB8AC3E}">
        <p14:creationId xmlns:p14="http://schemas.microsoft.com/office/powerpoint/2010/main" val="2809950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8CEFFE-A2E0-E928-797A-F77B3F4BA1E2}"/>
              </a:ext>
            </a:extLst>
          </p:cNvPr>
          <p:cNvSpPr>
            <a:spLocks noGrp="1"/>
          </p:cNvSpPr>
          <p:nvPr>
            <p:ph type="title"/>
          </p:nvPr>
        </p:nvSpPr>
        <p:spPr/>
        <p:txBody>
          <a:bodyPr/>
          <a:lstStyle/>
          <a:p>
            <a:r>
              <a:rPr lang="fr-FR" dirty="0"/>
              <a:t>Excel – Onglet 4 – Dénomination des fibres</a:t>
            </a:r>
          </a:p>
        </p:txBody>
      </p:sp>
      <p:sp>
        <p:nvSpPr>
          <p:cNvPr id="3" name="Espace réservé de la date 2">
            <a:extLst>
              <a:ext uri="{FF2B5EF4-FFF2-40B4-BE49-F238E27FC236}">
                <a16:creationId xmlns:a16="http://schemas.microsoft.com/office/drawing/2014/main" id="{5D4CFC27-E4A6-1E49-D820-4D93A54E3DB9}"/>
              </a:ext>
            </a:extLst>
          </p:cNvPr>
          <p:cNvSpPr>
            <a:spLocks noGrp="1"/>
          </p:cNvSpPr>
          <p:nvPr>
            <p:ph type="dt" sz="half" idx="10"/>
          </p:nvPr>
        </p:nvSpPr>
        <p:spPr/>
        <p:txBody>
          <a:bodyPr/>
          <a:lstStyle/>
          <a:p>
            <a:pPr>
              <a:defRPr/>
            </a:pPr>
            <a:fld id="{E654568F-4984-354A-8903-5E4FECE8FAEA}" type="datetime1">
              <a:rPr lang="fr-FR" smtClean="0"/>
              <a:t>10/02/2025</a:t>
            </a:fld>
            <a:endParaRPr lang="fr-FR"/>
          </a:p>
        </p:txBody>
      </p:sp>
      <p:sp>
        <p:nvSpPr>
          <p:cNvPr id="4" name="Espace réservé du pied de page 3">
            <a:extLst>
              <a:ext uri="{FF2B5EF4-FFF2-40B4-BE49-F238E27FC236}">
                <a16:creationId xmlns:a16="http://schemas.microsoft.com/office/drawing/2014/main" id="{68D80F04-565D-5224-8469-45925643C613}"/>
              </a:ext>
            </a:extLst>
          </p:cNvPr>
          <p:cNvSpPr>
            <a:spLocks noGrp="1"/>
          </p:cNvSpPr>
          <p:nvPr>
            <p:ph type="ftr" sz="quarter" idx="11"/>
          </p:nvPr>
        </p:nvSpPr>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7F250B5C-E684-2602-8F30-40917C012D5C}"/>
              </a:ext>
            </a:extLst>
          </p:cNvPr>
          <p:cNvSpPr>
            <a:spLocks noGrp="1"/>
          </p:cNvSpPr>
          <p:nvPr>
            <p:ph type="sldNum" sz="quarter" idx="12"/>
          </p:nvPr>
        </p:nvSpPr>
        <p:spPr/>
        <p:txBody>
          <a:bodyPr/>
          <a:lstStyle/>
          <a:p>
            <a:pPr>
              <a:defRPr/>
            </a:pPr>
            <a:fld id="{B89B09BC-B259-4B8A-B303-24C75D5423F8}" type="slidenum">
              <a:rPr lang="fr-FR" smtClean="0"/>
              <a:pPr>
                <a:defRPr/>
              </a:pPr>
              <a:t>19</a:t>
            </a:fld>
            <a:endParaRPr lang="fr-FR"/>
          </a:p>
        </p:txBody>
      </p:sp>
      <p:sp>
        <p:nvSpPr>
          <p:cNvPr id="7" name="Rectangle 6">
            <a:extLst>
              <a:ext uri="{FF2B5EF4-FFF2-40B4-BE49-F238E27FC236}">
                <a16:creationId xmlns:a16="http://schemas.microsoft.com/office/drawing/2014/main" id="{D7084DE4-C608-E3F0-245C-EA3D05530286}"/>
              </a:ext>
            </a:extLst>
          </p:cNvPr>
          <p:cNvSpPr/>
          <p:nvPr/>
        </p:nvSpPr>
        <p:spPr>
          <a:xfrm>
            <a:off x="11039613" y="0"/>
            <a:ext cx="1164386" cy="14054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01E3A72A-1F9E-E3ED-A963-A2FBBAB307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9613" y="162731"/>
            <a:ext cx="1080000" cy="1080000"/>
          </a:xfrm>
          <a:prstGeom prst="rect">
            <a:avLst/>
          </a:prstGeom>
        </p:spPr>
      </p:pic>
      <p:pic>
        <p:nvPicPr>
          <p:cNvPr id="10" name="Image 9">
            <a:extLst>
              <a:ext uri="{FF2B5EF4-FFF2-40B4-BE49-F238E27FC236}">
                <a16:creationId xmlns:a16="http://schemas.microsoft.com/office/drawing/2014/main" id="{46CCC1BF-E3B8-EFD6-182B-DFBBF007C079}"/>
              </a:ext>
            </a:extLst>
          </p:cNvPr>
          <p:cNvPicPr>
            <a:picLocks noChangeAspect="1"/>
          </p:cNvPicPr>
          <p:nvPr/>
        </p:nvPicPr>
        <p:blipFill>
          <a:blip r:embed="rId4"/>
          <a:stretch>
            <a:fillRect/>
          </a:stretch>
        </p:blipFill>
        <p:spPr>
          <a:xfrm>
            <a:off x="2638822" y="1773610"/>
            <a:ext cx="7153275" cy="4048125"/>
          </a:xfrm>
          <a:prstGeom prst="rect">
            <a:avLst/>
          </a:prstGeom>
        </p:spPr>
      </p:pic>
    </p:spTree>
    <p:extLst>
      <p:ext uri="{BB962C8B-B14F-4D97-AF65-F5344CB8AC3E}">
        <p14:creationId xmlns:p14="http://schemas.microsoft.com/office/powerpoint/2010/main" val="290850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BCF57-651A-CEFD-BD9A-CD897DD1674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89D23B9-E2B4-ACF2-2A5D-3C8BDAE677C3}"/>
              </a:ext>
            </a:extLst>
          </p:cNvPr>
          <p:cNvSpPr>
            <a:spLocks noGrp="1"/>
          </p:cNvSpPr>
          <p:nvPr>
            <p:ph type="title"/>
          </p:nvPr>
        </p:nvSpPr>
        <p:spPr>
          <a:xfrm>
            <a:off x="-1" y="0"/>
            <a:ext cx="12204000" cy="1405463"/>
          </a:xfrm>
          <a:noFill/>
        </p:spPr>
        <p:txBody>
          <a:bodyPr/>
          <a:lstStyle/>
          <a:p>
            <a:r>
              <a:rPr lang="fr-FR" b="1" i="0" u="none" strike="noStrike" dirty="0">
                <a:solidFill>
                  <a:srgbClr val="000000"/>
                </a:solidFill>
                <a:effectLst/>
                <a:latin typeface="DIN 2014 Bold" panose="020B0504020202020204"/>
              </a:rPr>
              <a:t>INTRODUCTION – </a:t>
            </a:r>
            <a:r>
              <a:rPr lang="fr-FR" b="1" i="0" u="none" strike="noStrike" dirty="0">
                <a:solidFill>
                  <a:srgbClr val="000000"/>
                </a:solidFill>
                <a:effectLst/>
                <a:highlight>
                  <a:srgbClr val="FFFFFF"/>
                </a:highlight>
                <a:latin typeface="DIN 2014 Bold" panose="020B0504020202020204"/>
              </a:rPr>
              <a:t>Présentation DEFI</a:t>
            </a:r>
            <a:endParaRPr lang="fr-FR" sz="4800" dirty="0">
              <a:highlight>
                <a:srgbClr val="FFFFFF"/>
              </a:highlight>
            </a:endParaRPr>
          </a:p>
        </p:txBody>
      </p:sp>
      <p:sp>
        <p:nvSpPr>
          <p:cNvPr id="6" name="Espace réservé de la date 5">
            <a:extLst>
              <a:ext uri="{FF2B5EF4-FFF2-40B4-BE49-F238E27FC236}">
                <a16:creationId xmlns:a16="http://schemas.microsoft.com/office/drawing/2014/main" id="{02A3F689-F048-FF98-E5C2-B001359518C6}"/>
              </a:ext>
            </a:extLst>
          </p:cNvPr>
          <p:cNvSpPr>
            <a:spLocks noGrp="1"/>
          </p:cNvSpPr>
          <p:nvPr>
            <p:ph type="dt" sz="half" idx="10"/>
          </p:nvPr>
        </p:nvSpPr>
        <p:spPr>
          <a:xfrm>
            <a:off x="609522" y="6312513"/>
            <a:ext cx="2844430" cy="324000"/>
          </a:xfrm>
        </p:spPr>
        <p:txBody>
          <a:bodyPr/>
          <a:lstStyle/>
          <a:p>
            <a:fld id="{B983EB3F-CB7C-6E45-9571-661462089A21}" type="datetime1">
              <a:rPr lang="fr-FR" smtClean="0"/>
              <a:pPr/>
              <a:t>10/02/2025</a:t>
            </a:fld>
            <a:endParaRPr lang="fr-FR"/>
          </a:p>
        </p:txBody>
      </p:sp>
      <p:sp>
        <p:nvSpPr>
          <p:cNvPr id="3" name="Espace réservé du pied de page 2">
            <a:extLst>
              <a:ext uri="{FF2B5EF4-FFF2-40B4-BE49-F238E27FC236}">
                <a16:creationId xmlns:a16="http://schemas.microsoft.com/office/drawing/2014/main" id="{314672A6-08CC-1760-0334-2384520CF210}"/>
              </a:ext>
            </a:extLst>
          </p:cNvPr>
          <p:cNvSpPr>
            <a:spLocks noGrp="1"/>
          </p:cNvSpPr>
          <p:nvPr>
            <p:ph type="ftr" sz="quarter" idx="11"/>
          </p:nvPr>
        </p:nvSpPr>
        <p:spPr>
          <a:xfrm>
            <a:off x="4165069" y="6312513"/>
            <a:ext cx="3860297" cy="324000"/>
          </a:xfrm>
        </p:spPr>
        <p:txBody>
          <a:bodyPr/>
          <a:lstStyle/>
          <a:p>
            <a:r>
              <a:rPr lang="fr-FR" dirty="0"/>
              <a:t>© DEFI • La Mode de France</a:t>
            </a:r>
          </a:p>
        </p:txBody>
      </p:sp>
      <p:sp>
        <p:nvSpPr>
          <p:cNvPr id="4" name="Espace réservé du numéro de diapositive 3">
            <a:extLst>
              <a:ext uri="{FF2B5EF4-FFF2-40B4-BE49-F238E27FC236}">
                <a16:creationId xmlns:a16="http://schemas.microsoft.com/office/drawing/2014/main" id="{BA3DD7CC-4D0F-4D6F-6B83-40E30A289633}"/>
              </a:ext>
            </a:extLst>
          </p:cNvPr>
          <p:cNvSpPr>
            <a:spLocks noGrp="1"/>
          </p:cNvSpPr>
          <p:nvPr>
            <p:ph type="sldNum" sz="quarter" idx="12"/>
          </p:nvPr>
        </p:nvSpPr>
        <p:spPr>
          <a:xfrm>
            <a:off x="8736464" y="6312513"/>
            <a:ext cx="2844430" cy="324000"/>
          </a:xfrm>
        </p:spPr>
        <p:txBody>
          <a:bodyPr/>
          <a:lstStyle/>
          <a:p>
            <a:fld id="{B89B09BC-B259-4B8A-B303-24C75D5423F8}" type="slidenum">
              <a:rPr lang="fr-FR" smtClean="0"/>
              <a:pPr/>
              <a:t>2</a:t>
            </a:fld>
            <a:endParaRPr lang="fr-FR"/>
          </a:p>
        </p:txBody>
      </p:sp>
      <p:sp>
        <p:nvSpPr>
          <p:cNvPr id="17" name="Rectangle 16">
            <a:extLst>
              <a:ext uri="{FF2B5EF4-FFF2-40B4-BE49-F238E27FC236}">
                <a16:creationId xmlns:a16="http://schemas.microsoft.com/office/drawing/2014/main" id="{C0F99468-3CAD-FC99-D133-E18F0DC7F6EE}"/>
              </a:ext>
            </a:extLst>
          </p:cNvPr>
          <p:cNvSpPr/>
          <p:nvPr/>
        </p:nvSpPr>
        <p:spPr>
          <a:xfrm>
            <a:off x="11039613" y="0"/>
            <a:ext cx="1164386" cy="14054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E74FD45A-CA6D-DA34-5037-27A090EA3D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613" y="162731"/>
            <a:ext cx="1080000" cy="1080000"/>
          </a:xfrm>
          <a:prstGeom prst="rect">
            <a:avLst/>
          </a:prstGeom>
        </p:spPr>
      </p:pic>
      <p:sp>
        <p:nvSpPr>
          <p:cNvPr id="8" name="Espace réservé du texte 7">
            <a:extLst>
              <a:ext uri="{FF2B5EF4-FFF2-40B4-BE49-F238E27FC236}">
                <a16:creationId xmlns:a16="http://schemas.microsoft.com/office/drawing/2014/main" id="{EEDCB4D2-EF9D-8B2F-58D0-5E09BD82E243}"/>
              </a:ext>
            </a:extLst>
          </p:cNvPr>
          <p:cNvSpPr>
            <a:spLocks noGrp="1"/>
          </p:cNvSpPr>
          <p:nvPr>
            <p:ph type="body" sz="quarter" idx="13"/>
          </p:nvPr>
        </p:nvSpPr>
        <p:spPr>
          <a:xfrm>
            <a:off x="608400" y="1629594"/>
            <a:ext cx="10971213" cy="4500000"/>
          </a:xfrm>
        </p:spPr>
        <p:txBody>
          <a:bodyPr/>
          <a:lstStyle/>
          <a:p>
            <a:r>
              <a:rPr lang="fr-FR" b="0" dirty="0">
                <a:latin typeface="+mj-lt"/>
                <a:ea typeface="Roboto Slab" pitchFamily="2" charset="0"/>
              </a:rPr>
              <a:t>Une mission d’intérêt général : soutenir et accélérer le développement et la transformation des entreprises de la mode et de l’habillement françaises. </a:t>
            </a:r>
          </a:p>
          <a:p>
            <a:endParaRPr lang="fr-FR" b="0" dirty="0">
              <a:latin typeface="+mj-lt"/>
              <a:ea typeface="Roboto Slab" pitchFamily="2" charset="0"/>
            </a:endParaRPr>
          </a:p>
          <a:p>
            <a:r>
              <a:rPr lang="fr-FR" b="0" dirty="0">
                <a:latin typeface="+mj-lt"/>
                <a:ea typeface="Roboto Slab" pitchFamily="2" charset="0"/>
              </a:rPr>
              <a:t>Le DEFI agit pour la mode responsable depuis 2018.</a:t>
            </a:r>
          </a:p>
          <a:p>
            <a:endParaRPr lang="fr-FR" b="0" dirty="0">
              <a:latin typeface="+mj-lt"/>
              <a:ea typeface="Roboto Slab" pitchFamily="2" charset="0"/>
            </a:endParaRPr>
          </a:p>
          <a:p>
            <a:r>
              <a:rPr lang="fr-FR" b="0" dirty="0">
                <a:latin typeface="+mj-lt"/>
                <a:ea typeface="Roboto Slab" pitchFamily="2" charset="0"/>
              </a:rPr>
              <a:t>Un objectif principal : réduire l’impact du secteur grâce à la traçabilité et l’écoconception. </a:t>
            </a:r>
          </a:p>
          <a:p>
            <a:pPr marL="0" indent="0" algn="l" rtl="0" fontAlgn="base">
              <a:lnSpc>
                <a:spcPts val="2250"/>
              </a:lnSpc>
              <a:buNone/>
            </a:pPr>
            <a:endParaRPr lang="fr-FR" sz="2000" b="0" i="0" u="none" strike="noStrike" dirty="0">
              <a:solidFill>
                <a:srgbClr val="000000"/>
              </a:solidFill>
              <a:effectLst/>
              <a:latin typeface="+mj-lt"/>
              <a:ea typeface="Roboto Slab" pitchFamily="2" charset="0"/>
            </a:endParaRPr>
          </a:p>
          <a:p>
            <a:pPr algn="l" rtl="0" fontAlgn="base">
              <a:lnSpc>
                <a:spcPts val="2250"/>
              </a:lnSpc>
              <a:buFont typeface="Arial" panose="020B0604020202020204" pitchFamily="34" charset="0"/>
              <a:buChar char="•"/>
            </a:pPr>
            <a:endParaRPr lang="fr-FR" sz="2000" b="0" dirty="0">
              <a:solidFill>
                <a:srgbClr val="000000"/>
              </a:solidFill>
              <a:latin typeface="+mj-lt"/>
            </a:endParaRPr>
          </a:p>
          <a:p>
            <a:endParaRPr lang="fr-FR" dirty="0">
              <a:latin typeface="+mj-lt"/>
            </a:endParaRPr>
          </a:p>
        </p:txBody>
      </p:sp>
    </p:spTree>
    <p:extLst>
      <p:ext uri="{BB962C8B-B14F-4D97-AF65-F5344CB8AC3E}">
        <p14:creationId xmlns:p14="http://schemas.microsoft.com/office/powerpoint/2010/main" val="2798763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7085206" y="3861842"/>
            <a:ext cx="720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ous-titre 2">
            <a:extLst>
              <a:ext uri="{FF2B5EF4-FFF2-40B4-BE49-F238E27FC236}">
                <a16:creationId xmlns:a16="http://schemas.microsoft.com/office/drawing/2014/main" id="{A17B9F38-06F6-D94C-8819-4C156F927030}"/>
              </a:ext>
            </a:extLst>
          </p:cNvPr>
          <p:cNvSpPr>
            <a:spLocks noGrp="1"/>
          </p:cNvSpPr>
          <p:nvPr>
            <p:ph type="subTitle" idx="1"/>
          </p:nvPr>
        </p:nvSpPr>
        <p:spPr>
          <a:xfrm>
            <a:off x="7087968" y="4077866"/>
            <a:ext cx="4279906" cy="1583605"/>
          </a:xfrm>
        </p:spPr>
        <p:txBody>
          <a:bodyPr/>
          <a:lstStyle/>
          <a:p>
            <a:r>
              <a:rPr lang="fr-FR" u="sng" dirty="0"/>
              <a:t>Contact : </a:t>
            </a:r>
          </a:p>
          <a:p>
            <a:r>
              <a:rPr lang="fr-FR" b="1" dirty="0"/>
              <a:t>defi@defimode,org </a:t>
            </a:r>
          </a:p>
          <a:p>
            <a:r>
              <a:rPr lang="fr-FR" b="1" dirty="0"/>
              <a:t>odurand@ifth.org</a:t>
            </a:r>
          </a:p>
          <a:p>
            <a:endParaRPr lang="fr-FR" dirty="0"/>
          </a:p>
        </p:txBody>
      </p:sp>
      <p:pic>
        <p:nvPicPr>
          <p:cNvPr id="7" name="Espace réservé pour une image  6" descr="Une image contenant personne, habits, intérieur&#10;&#10;Description générée automatiquement">
            <a:extLst>
              <a:ext uri="{FF2B5EF4-FFF2-40B4-BE49-F238E27FC236}">
                <a16:creationId xmlns:a16="http://schemas.microsoft.com/office/drawing/2014/main" id="{6291F92F-34D8-205F-F366-F9A7696A590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400" r="20400"/>
          <a:stretch>
            <a:fillRect/>
          </a:stretch>
        </p:blipFill>
        <p:spPr>
          <a:xfrm>
            <a:off x="-9759" y="0"/>
            <a:ext cx="6091200" cy="6859588"/>
          </a:xfrm>
        </p:spPr>
      </p:pic>
      <p:pic>
        <p:nvPicPr>
          <p:cNvPr id="4" name="Image 3">
            <a:extLst>
              <a:ext uri="{FF2B5EF4-FFF2-40B4-BE49-F238E27FC236}">
                <a16:creationId xmlns:a16="http://schemas.microsoft.com/office/drawing/2014/main" id="{AFE8E6CF-442E-36DF-77DC-F4C4A7ED55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206" y="2439794"/>
            <a:ext cx="1980000" cy="1980000"/>
          </a:xfrm>
          <a:prstGeom prst="rect">
            <a:avLst/>
          </a:prstGeom>
        </p:spPr>
      </p:pic>
    </p:spTree>
    <p:extLst>
      <p:ext uri="{BB962C8B-B14F-4D97-AF65-F5344CB8AC3E}">
        <p14:creationId xmlns:p14="http://schemas.microsoft.com/office/powerpoint/2010/main" val="1133672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55CDD8B-98DC-EC54-0C5E-2205C566716A}"/>
              </a:ext>
            </a:extLst>
          </p:cNvPr>
          <p:cNvSpPr>
            <a:spLocks noGrp="1"/>
          </p:cNvSpPr>
          <p:nvPr>
            <p:ph type="body" sz="half" idx="1"/>
          </p:nvPr>
        </p:nvSpPr>
        <p:spPr>
          <a:xfrm>
            <a:off x="609518" y="1602000"/>
            <a:ext cx="10430095" cy="4500000"/>
          </a:xfrm>
        </p:spPr>
        <p:txBody>
          <a:bodyPr>
            <a:normAutofit/>
          </a:bodyPr>
          <a:lstStyle/>
          <a:p>
            <a:r>
              <a:rPr lang="fr-FR" sz="1800" b="0" dirty="0">
                <a:latin typeface="+mj-lt"/>
                <a:ea typeface="Roboto Slab" pitchFamily="2" charset="0"/>
                <a:cs typeface="Roboto Slab" pitchFamily="2" charset="0"/>
              </a:rPr>
              <a:t>Le projet traçabilité de l'habillement a été mené entre 2020 et 2022 par le DEFI en collaboration avec les Fédérations du secteur dans le cadre du projet traçabilité du Comité Stratégique de Filière Mode &amp; Luxe. Ce pilote a été réalisé grâce au soutien financier du DEFI et de l’ADEME.</a:t>
            </a:r>
          </a:p>
          <a:p>
            <a:endParaRPr lang="fr-FR" sz="1800" dirty="0">
              <a:latin typeface="+mj-lt"/>
              <a:ea typeface="Roboto Slab" pitchFamily="2" charset="0"/>
              <a:cs typeface="Roboto Slab" pitchFamily="2" charset="0"/>
            </a:endParaRPr>
          </a:p>
          <a:p>
            <a:pPr marL="0" indent="0">
              <a:buNone/>
            </a:pPr>
            <a:r>
              <a:rPr lang="fr-FR" sz="1800" u="sng" dirty="0">
                <a:latin typeface="+mj-lt"/>
                <a:ea typeface="Roboto Slab" pitchFamily="2" charset="0"/>
                <a:cs typeface="Roboto Slab" pitchFamily="2" charset="0"/>
              </a:rPr>
              <a:t>Objectifs prioritaires : </a:t>
            </a:r>
            <a:endParaRPr lang="fr-FR" sz="1800" b="0" u="sng" dirty="0">
              <a:latin typeface="+mj-lt"/>
              <a:ea typeface="Roboto Slab" pitchFamily="2" charset="0"/>
              <a:cs typeface="Roboto Slab" pitchFamily="2" charset="0"/>
            </a:endParaRPr>
          </a:p>
          <a:p>
            <a:r>
              <a:rPr lang="fr-FR" sz="1800" b="0" dirty="0">
                <a:latin typeface="+mj-lt"/>
                <a:ea typeface="Roboto Slab" pitchFamily="2" charset="0"/>
                <a:cs typeface="Roboto Slab" pitchFamily="2" charset="0"/>
              </a:rPr>
              <a:t>Identifier l’origine géographique jusqu’à la filature.</a:t>
            </a:r>
          </a:p>
          <a:p>
            <a:r>
              <a:rPr lang="fr-FR" sz="1800" b="0" dirty="0">
                <a:latin typeface="+mj-lt"/>
                <a:ea typeface="Roboto Slab" pitchFamily="2" charset="0"/>
                <a:cs typeface="Roboto Slab" pitchFamily="2" charset="0"/>
              </a:rPr>
              <a:t>Collecter les informations requises par l’article 13 de la loi AGEC.</a:t>
            </a:r>
          </a:p>
          <a:p>
            <a:r>
              <a:rPr lang="fr-FR" sz="1800" b="0" dirty="0">
                <a:latin typeface="+mj-lt"/>
                <a:ea typeface="Roboto Slab" pitchFamily="2" charset="0"/>
                <a:cs typeface="Roboto Slab" pitchFamily="2" charset="0"/>
              </a:rPr>
              <a:t>Intégrer diverses données environnementales (certificats, labels, données d’activité, résultats de tests, etc.). </a:t>
            </a:r>
          </a:p>
          <a:p>
            <a:r>
              <a:rPr lang="fr-FR" sz="1800" b="0" dirty="0">
                <a:solidFill>
                  <a:schemeClr val="dk2"/>
                </a:solidFill>
                <a:latin typeface="+mj-lt"/>
                <a:ea typeface="Roboto Slab" pitchFamily="2" charset="0"/>
                <a:cs typeface="Roboto Slab" pitchFamily="2" charset="0"/>
              </a:rPr>
              <a:t>En général, identifier les freins et les leviers pour le déploiement de la traçabilité dans la filière.</a:t>
            </a:r>
            <a:endParaRPr lang="fr-FR" sz="1800" b="0" dirty="0">
              <a:latin typeface="+mj-lt"/>
              <a:ea typeface="Roboto Slab" pitchFamily="2" charset="0"/>
              <a:cs typeface="Roboto Slab" pitchFamily="2" charset="0"/>
            </a:endParaRPr>
          </a:p>
          <a:p>
            <a:pPr marL="0" indent="0">
              <a:buNone/>
            </a:pPr>
            <a:endParaRPr lang="fr-FR" sz="1800" b="0" dirty="0">
              <a:latin typeface="+mj-lt"/>
              <a:ea typeface="Roboto Slab" pitchFamily="2" charset="0"/>
              <a:cs typeface="Roboto Slab" pitchFamily="2" charset="0"/>
            </a:endParaRPr>
          </a:p>
        </p:txBody>
      </p:sp>
      <p:sp>
        <p:nvSpPr>
          <p:cNvPr id="4" name="Espace réservé de la date 3">
            <a:extLst>
              <a:ext uri="{FF2B5EF4-FFF2-40B4-BE49-F238E27FC236}">
                <a16:creationId xmlns:a16="http://schemas.microsoft.com/office/drawing/2014/main" id="{CFE43092-DD80-ECA3-5B55-0FD9F23D90FC}"/>
              </a:ext>
            </a:extLst>
          </p:cNvPr>
          <p:cNvSpPr>
            <a:spLocks noGrp="1"/>
          </p:cNvSpPr>
          <p:nvPr>
            <p:ph type="dt" sz="half" idx="10"/>
          </p:nvPr>
        </p:nvSpPr>
        <p:spPr/>
        <p:txBody>
          <a:bodyPr/>
          <a:lstStyle/>
          <a:p>
            <a:pPr>
              <a:defRPr/>
            </a:pPr>
            <a:fld id="{5A1379B9-5D3E-BE46-849C-301F4EA9221C}" type="datetime1">
              <a:rPr lang="fr-FR" smtClean="0"/>
              <a:t>10/02/2025</a:t>
            </a:fld>
            <a:endParaRPr lang="fr-FR"/>
          </a:p>
        </p:txBody>
      </p:sp>
      <p:sp>
        <p:nvSpPr>
          <p:cNvPr id="5" name="Espace réservé du pied de page 4">
            <a:extLst>
              <a:ext uri="{FF2B5EF4-FFF2-40B4-BE49-F238E27FC236}">
                <a16:creationId xmlns:a16="http://schemas.microsoft.com/office/drawing/2014/main" id="{9A675F3D-328A-B554-6CDD-0E4A358A8055}"/>
              </a:ext>
            </a:extLst>
          </p:cNvPr>
          <p:cNvSpPr>
            <a:spLocks noGrp="1"/>
          </p:cNvSpPr>
          <p:nvPr>
            <p:ph type="ftr" sz="quarter" idx="11"/>
          </p:nvPr>
        </p:nvSpPr>
        <p:spPr/>
        <p:txBody>
          <a:bodyPr/>
          <a:lstStyle/>
          <a:p>
            <a:r>
              <a:rPr lang="fr-FR"/>
              <a:t>© DEFI • La Mode de France</a:t>
            </a:r>
          </a:p>
        </p:txBody>
      </p:sp>
      <p:sp>
        <p:nvSpPr>
          <p:cNvPr id="6" name="Espace réservé du numéro de diapositive 5">
            <a:extLst>
              <a:ext uri="{FF2B5EF4-FFF2-40B4-BE49-F238E27FC236}">
                <a16:creationId xmlns:a16="http://schemas.microsoft.com/office/drawing/2014/main" id="{41205D65-1A71-1B18-4416-D0D012F23EB2}"/>
              </a:ext>
            </a:extLst>
          </p:cNvPr>
          <p:cNvSpPr>
            <a:spLocks noGrp="1"/>
          </p:cNvSpPr>
          <p:nvPr>
            <p:ph type="sldNum" sz="quarter" idx="12"/>
          </p:nvPr>
        </p:nvSpPr>
        <p:spPr/>
        <p:txBody>
          <a:bodyPr/>
          <a:lstStyle/>
          <a:p>
            <a:pPr>
              <a:defRPr/>
            </a:pPr>
            <a:fld id="{D3246933-2BAC-41FD-885A-2A745493BA48}" type="slidenum">
              <a:rPr lang="fr-FR" smtClean="0"/>
              <a:pPr>
                <a:defRPr/>
              </a:pPr>
              <a:t>3</a:t>
            </a:fld>
            <a:endParaRPr lang="fr-FR"/>
          </a:p>
        </p:txBody>
      </p:sp>
      <p:sp>
        <p:nvSpPr>
          <p:cNvPr id="7" name="Titre 6">
            <a:extLst>
              <a:ext uri="{FF2B5EF4-FFF2-40B4-BE49-F238E27FC236}">
                <a16:creationId xmlns:a16="http://schemas.microsoft.com/office/drawing/2014/main" id="{0E1BB4CB-F6F1-A1B5-3CEE-346896577097}"/>
              </a:ext>
            </a:extLst>
          </p:cNvPr>
          <p:cNvSpPr>
            <a:spLocks noGrp="1"/>
          </p:cNvSpPr>
          <p:nvPr>
            <p:ph type="title"/>
          </p:nvPr>
        </p:nvSpPr>
        <p:spPr/>
        <p:txBody>
          <a:bodyPr/>
          <a:lstStyle/>
          <a:p>
            <a:r>
              <a:rPr lang="fr-FR" dirty="0"/>
              <a:t>LE PILOTE TRAÇABILITÉ HABILLEMENT</a:t>
            </a:r>
          </a:p>
        </p:txBody>
      </p:sp>
      <p:sp>
        <p:nvSpPr>
          <p:cNvPr id="8" name="Rectangle 7">
            <a:extLst>
              <a:ext uri="{FF2B5EF4-FFF2-40B4-BE49-F238E27FC236}">
                <a16:creationId xmlns:a16="http://schemas.microsoft.com/office/drawing/2014/main" id="{979FE8DA-9BC8-57E3-4DA0-F168DCB18508}"/>
              </a:ext>
            </a:extLst>
          </p:cNvPr>
          <p:cNvSpPr/>
          <p:nvPr/>
        </p:nvSpPr>
        <p:spPr>
          <a:xfrm>
            <a:off x="11039613" y="0"/>
            <a:ext cx="1164386" cy="14054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142D8F13-F229-DAD6-8803-D8041E7FA6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613" y="162731"/>
            <a:ext cx="1080000" cy="1080000"/>
          </a:xfrm>
          <a:prstGeom prst="rect">
            <a:avLst/>
          </a:prstGeom>
        </p:spPr>
      </p:pic>
    </p:spTree>
    <p:extLst>
      <p:ext uri="{BB962C8B-B14F-4D97-AF65-F5344CB8AC3E}">
        <p14:creationId xmlns:p14="http://schemas.microsoft.com/office/powerpoint/2010/main" val="3771214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575EF-35A3-8B41-8137-7AD18DE5C9D5}"/>
              </a:ext>
            </a:extLst>
          </p:cNvPr>
          <p:cNvSpPr>
            <a:spLocks noGrp="1"/>
          </p:cNvSpPr>
          <p:nvPr>
            <p:ph type="title"/>
          </p:nvPr>
        </p:nvSpPr>
        <p:spPr>
          <a:xfrm>
            <a:off x="-1" y="0"/>
            <a:ext cx="12204000" cy="1405463"/>
          </a:xfrm>
          <a:noFill/>
        </p:spPr>
        <p:txBody>
          <a:bodyPr/>
          <a:lstStyle/>
          <a:p>
            <a:r>
              <a:rPr lang="fr-FR" dirty="0"/>
              <a:t>LE PILOTE EN CHIFFRES</a:t>
            </a:r>
          </a:p>
        </p:txBody>
      </p:sp>
      <p:sp>
        <p:nvSpPr>
          <p:cNvPr id="6" name="Espace réservé de la date 5">
            <a:extLst>
              <a:ext uri="{FF2B5EF4-FFF2-40B4-BE49-F238E27FC236}">
                <a16:creationId xmlns:a16="http://schemas.microsoft.com/office/drawing/2014/main" id="{27145CD0-474F-9D47-8513-7197F42A5C81}"/>
              </a:ext>
            </a:extLst>
          </p:cNvPr>
          <p:cNvSpPr>
            <a:spLocks noGrp="1"/>
          </p:cNvSpPr>
          <p:nvPr>
            <p:ph type="dt" sz="half" idx="10"/>
          </p:nvPr>
        </p:nvSpPr>
        <p:spPr>
          <a:xfrm>
            <a:off x="609522" y="6312513"/>
            <a:ext cx="2844430" cy="324000"/>
          </a:xfrm>
        </p:spPr>
        <p:txBody>
          <a:bodyPr/>
          <a:lstStyle/>
          <a:p>
            <a:fld id="{B983EB3F-CB7C-6E45-9571-661462089A21}" type="datetime1">
              <a:rPr lang="fr-FR" smtClean="0"/>
              <a:pPr/>
              <a:t>10/02/2025</a:t>
            </a:fld>
            <a:endParaRPr lang="fr-FR"/>
          </a:p>
        </p:txBody>
      </p:sp>
      <p:sp>
        <p:nvSpPr>
          <p:cNvPr id="3" name="Espace réservé du pied de page 2">
            <a:extLst>
              <a:ext uri="{FF2B5EF4-FFF2-40B4-BE49-F238E27FC236}">
                <a16:creationId xmlns:a16="http://schemas.microsoft.com/office/drawing/2014/main" id="{6C7AEF5C-1A34-0143-8A68-FB5F9BF23582}"/>
              </a:ext>
            </a:extLst>
          </p:cNvPr>
          <p:cNvSpPr>
            <a:spLocks noGrp="1"/>
          </p:cNvSpPr>
          <p:nvPr>
            <p:ph type="ftr" sz="quarter" idx="11"/>
          </p:nvPr>
        </p:nvSpPr>
        <p:spPr>
          <a:xfrm>
            <a:off x="4165069" y="6312513"/>
            <a:ext cx="3860297" cy="324000"/>
          </a:xfrm>
        </p:spPr>
        <p:txBody>
          <a:bodyPr/>
          <a:lstStyle/>
          <a:p>
            <a:r>
              <a:rPr lang="fr-FR"/>
              <a:t>© DEFI • La Mode de France</a:t>
            </a:r>
            <a:endParaRPr lang="fr-FR" dirty="0"/>
          </a:p>
        </p:txBody>
      </p:sp>
      <p:sp>
        <p:nvSpPr>
          <p:cNvPr id="4" name="Espace réservé du numéro de diapositive 3">
            <a:extLst>
              <a:ext uri="{FF2B5EF4-FFF2-40B4-BE49-F238E27FC236}">
                <a16:creationId xmlns:a16="http://schemas.microsoft.com/office/drawing/2014/main" id="{717B6504-2AED-C548-8FA5-0ECDEFBBF4CF}"/>
              </a:ext>
            </a:extLst>
          </p:cNvPr>
          <p:cNvSpPr>
            <a:spLocks noGrp="1"/>
          </p:cNvSpPr>
          <p:nvPr>
            <p:ph type="sldNum" sz="quarter" idx="12"/>
          </p:nvPr>
        </p:nvSpPr>
        <p:spPr>
          <a:xfrm>
            <a:off x="8736464" y="6312513"/>
            <a:ext cx="2844430" cy="324000"/>
          </a:xfrm>
        </p:spPr>
        <p:txBody>
          <a:bodyPr/>
          <a:lstStyle/>
          <a:p>
            <a:fld id="{B89B09BC-B259-4B8A-B303-24C75D5423F8}" type="slidenum">
              <a:rPr lang="fr-FR" smtClean="0"/>
              <a:pPr/>
              <a:t>4</a:t>
            </a:fld>
            <a:endParaRPr lang="fr-FR"/>
          </a:p>
        </p:txBody>
      </p:sp>
      <p:sp>
        <p:nvSpPr>
          <p:cNvPr id="17" name="Rectangle 16">
            <a:extLst>
              <a:ext uri="{FF2B5EF4-FFF2-40B4-BE49-F238E27FC236}">
                <a16:creationId xmlns:a16="http://schemas.microsoft.com/office/drawing/2014/main" id="{9F985A0C-325F-2571-F8E8-9A7FD1DEB358}"/>
              </a:ext>
            </a:extLst>
          </p:cNvPr>
          <p:cNvSpPr/>
          <p:nvPr/>
        </p:nvSpPr>
        <p:spPr>
          <a:xfrm>
            <a:off x="11039613" y="0"/>
            <a:ext cx="1164386" cy="14054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5519F789-2520-65B7-1081-05DEF79D95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613" y="162731"/>
            <a:ext cx="1080000" cy="1080000"/>
          </a:xfrm>
          <a:prstGeom prst="rect">
            <a:avLst/>
          </a:prstGeom>
        </p:spPr>
      </p:pic>
      <p:pic>
        <p:nvPicPr>
          <p:cNvPr id="9" name="Image 8">
            <a:extLst>
              <a:ext uri="{FF2B5EF4-FFF2-40B4-BE49-F238E27FC236}">
                <a16:creationId xmlns:a16="http://schemas.microsoft.com/office/drawing/2014/main" id="{F128920A-8A2C-CC77-0EE9-547AC209FC4F}"/>
              </a:ext>
            </a:extLst>
          </p:cNvPr>
          <p:cNvPicPr>
            <a:picLocks noChangeAspect="1"/>
          </p:cNvPicPr>
          <p:nvPr/>
        </p:nvPicPr>
        <p:blipFill>
          <a:blip r:embed="rId3"/>
          <a:stretch>
            <a:fillRect/>
          </a:stretch>
        </p:blipFill>
        <p:spPr>
          <a:xfrm>
            <a:off x="1431154" y="1554141"/>
            <a:ext cx="9328104" cy="2058714"/>
          </a:xfrm>
          <a:prstGeom prst="rect">
            <a:avLst/>
          </a:prstGeom>
        </p:spPr>
      </p:pic>
      <p:sp>
        <p:nvSpPr>
          <p:cNvPr id="11" name="ZoneTexte 10">
            <a:extLst>
              <a:ext uri="{FF2B5EF4-FFF2-40B4-BE49-F238E27FC236}">
                <a16:creationId xmlns:a16="http://schemas.microsoft.com/office/drawing/2014/main" id="{E3F1212C-3006-A8DE-AE1B-64E726034B6A}"/>
              </a:ext>
            </a:extLst>
          </p:cNvPr>
          <p:cNvSpPr txBox="1"/>
          <p:nvPr/>
        </p:nvSpPr>
        <p:spPr>
          <a:xfrm>
            <a:off x="3141246" y="4464943"/>
            <a:ext cx="7585661" cy="1569660"/>
          </a:xfrm>
          <a:prstGeom prst="rect">
            <a:avLst/>
          </a:prstGeom>
          <a:noFill/>
        </p:spPr>
        <p:txBody>
          <a:bodyPr wrap="square" rtlCol="0">
            <a:spAutoFit/>
          </a:bodyPr>
          <a:lstStyle/>
          <a:p>
            <a:pPr algn="just"/>
            <a:r>
              <a:rPr lang="fr-FR" sz="2000" b="0" i="0" u="none" strike="noStrike" cap="none" dirty="0">
                <a:latin typeface="+mj-lt"/>
                <a:ea typeface="Roboto Slab" pitchFamily="2" charset="0"/>
                <a:cs typeface="Raavi" panose="020B0502040204020203" pitchFamily="34" charset="0"/>
                <a:sym typeface="Arial"/>
              </a:rPr>
              <a:t>Solution de traçabilité ascendante ou descendante au service de toute la chaine de </a:t>
            </a:r>
            <a:r>
              <a:rPr lang="fr-FR" sz="2000" dirty="0">
                <a:latin typeface="+mj-lt"/>
                <a:ea typeface="Roboto Slab" pitchFamily="2" charset="0"/>
                <a:cs typeface="Raavi" panose="020B0502040204020203" pitchFamily="34" charset="0"/>
                <a:sym typeface="Arial"/>
              </a:rPr>
              <a:t>valeur,</a:t>
            </a:r>
          </a:p>
          <a:p>
            <a:pPr algn="just"/>
            <a:endParaRPr lang="fr-FR" dirty="0">
              <a:latin typeface="+mj-lt"/>
              <a:ea typeface="Roboto Slab" pitchFamily="2" charset="0"/>
              <a:cs typeface="Raavi" panose="020B0502040204020203" pitchFamily="34" charset="0"/>
              <a:sym typeface="Arial"/>
            </a:endParaRPr>
          </a:p>
          <a:p>
            <a:pPr algn="just"/>
            <a:r>
              <a:rPr lang="fr-FR" sz="2000" b="0" i="0" u="none" strike="noStrike" cap="none" dirty="0">
                <a:latin typeface="+mj-lt"/>
                <a:ea typeface="Roboto Slab" pitchFamily="2" charset="0"/>
                <a:cs typeface="Raavi" panose="020B0502040204020203" pitchFamily="34" charset="0"/>
                <a:sym typeface="Arial"/>
              </a:rPr>
              <a:t>Solution de traçabilité ascendante au service des marques.</a:t>
            </a:r>
            <a:endParaRPr lang="fr-FR" sz="2000" dirty="0">
              <a:latin typeface="+mj-lt"/>
              <a:ea typeface="Roboto Slab" pitchFamily="2" charset="0"/>
              <a:cs typeface="Raavi" panose="020B0502040204020203" pitchFamily="34" charset="0"/>
            </a:endParaRPr>
          </a:p>
          <a:p>
            <a:endParaRPr lang="fr-FR" dirty="0">
              <a:latin typeface="+mj-lt"/>
            </a:endParaRPr>
          </a:p>
        </p:txBody>
      </p:sp>
      <p:pic>
        <p:nvPicPr>
          <p:cNvPr id="12" name="Google Shape;107;p6">
            <a:extLst>
              <a:ext uri="{FF2B5EF4-FFF2-40B4-BE49-F238E27FC236}">
                <a16:creationId xmlns:a16="http://schemas.microsoft.com/office/drawing/2014/main" id="{1B0ECDDC-B5B9-DD22-1090-91DF4AC33A88}"/>
              </a:ext>
            </a:extLst>
          </p:cNvPr>
          <p:cNvPicPr preferRelativeResize="0"/>
          <p:nvPr/>
        </p:nvPicPr>
        <p:blipFill rotWithShape="1">
          <a:blip r:embed="rId4">
            <a:alphaModFix/>
          </a:blip>
          <a:srcRect/>
          <a:stretch/>
        </p:blipFill>
        <p:spPr>
          <a:xfrm>
            <a:off x="1451771" y="4484673"/>
            <a:ext cx="1284977" cy="318674"/>
          </a:xfrm>
          <a:prstGeom prst="rect">
            <a:avLst/>
          </a:prstGeom>
          <a:noFill/>
          <a:ln>
            <a:noFill/>
          </a:ln>
        </p:spPr>
      </p:pic>
      <p:pic>
        <p:nvPicPr>
          <p:cNvPr id="13" name="Google Shape;108;p6">
            <a:extLst>
              <a:ext uri="{FF2B5EF4-FFF2-40B4-BE49-F238E27FC236}">
                <a16:creationId xmlns:a16="http://schemas.microsoft.com/office/drawing/2014/main" id="{767B7BC3-CDEE-2764-8D0C-FAF72D97697F}"/>
              </a:ext>
            </a:extLst>
          </p:cNvPr>
          <p:cNvPicPr preferRelativeResize="0"/>
          <p:nvPr/>
        </p:nvPicPr>
        <p:blipFill rotWithShape="1">
          <a:blip r:embed="rId5">
            <a:alphaModFix/>
          </a:blip>
          <a:srcRect/>
          <a:stretch/>
        </p:blipFill>
        <p:spPr>
          <a:xfrm>
            <a:off x="1911801" y="5082060"/>
            <a:ext cx="647743" cy="650617"/>
          </a:xfrm>
          <a:prstGeom prst="rect">
            <a:avLst/>
          </a:prstGeom>
          <a:noFill/>
          <a:ln>
            <a:noFill/>
          </a:ln>
        </p:spPr>
      </p:pic>
    </p:spTree>
    <p:extLst>
      <p:ext uri="{BB962C8B-B14F-4D97-AF65-F5344CB8AC3E}">
        <p14:creationId xmlns:p14="http://schemas.microsoft.com/office/powerpoint/2010/main" val="2651184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51B07-0A39-BA5D-43D0-EA8045525AB9}"/>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686B3DC-738A-6886-9CA3-0039E8F07B73}"/>
              </a:ext>
            </a:extLst>
          </p:cNvPr>
          <p:cNvSpPr>
            <a:spLocks noGrp="1"/>
          </p:cNvSpPr>
          <p:nvPr>
            <p:ph type="body" sz="half" idx="1"/>
          </p:nvPr>
        </p:nvSpPr>
        <p:spPr>
          <a:xfrm>
            <a:off x="609518" y="1602000"/>
            <a:ext cx="11390343" cy="4500000"/>
          </a:xfrm>
        </p:spPr>
        <p:txBody>
          <a:bodyPr>
            <a:normAutofit/>
          </a:bodyPr>
          <a:lstStyle/>
          <a:p>
            <a:endParaRPr lang="fr-FR" sz="1800" dirty="0">
              <a:latin typeface="+mj-lt"/>
              <a:ea typeface="Roboto Slab" pitchFamily="2" charset="0"/>
              <a:cs typeface="Tahoma" panose="020B0604030504040204" pitchFamily="34" charset="0"/>
            </a:endParaRPr>
          </a:p>
          <a:p>
            <a:r>
              <a:rPr lang="fr-FR" sz="1800" dirty="0">
                <a:latin typeface="+mj-lt"/>
                <a:ea typeface="Roboto Slab" pitchFamily="2" charset="0"/>
                <a:cs typeface="Tahoma" panose="020B0604030504040204" pitchFamily="34" charset="0"/>
              </a:rPr>
              <a:t>Des freins structurels </a:t>
            </a:r>
            <a:r>
              <a:rPr lang="fr-FR" sz="1800" b="0" dirty="0">
                <a:latin typeface="+mj-lt"/>
                <a:ea typeface="Roboto Slab" pitchFamily="2" charset="0"/>
                <a:cs typeface="Tahoma" panose="020B0604030504040204" pitchFamily="34" charset="0"/>
              </a:rPr>
              <a:t>(chaine complexe, absence de standardisation des données, difficulté à vérifier les données…).</a:t>
            </a:r>
          </a:p>
          <a:p>
            <a:pPr marL="0" indent="0">
              <a:buNone/>
            </a:pPr>
            <a:endParaRPr lang="fr-FR" sz="1800" b="0" dirty="0">
              <a:latin typeface="+mj-lt"/>
              <a:ea typeface="Roboto Slab" pitchFamily="2" charset="0"/>
              <a:cs typeface="Tahoma" panose="020B0604030504040204" pitchFamily="34" charset="0"/>
            </a:endParaRPr>
          </a:p>
          <a:p>
            <a:endParaRPr lang="fr-FR" sz="1800" b="0" dirty="0">
              <a:latin typeface="+mj-lt"/>
              <a:ea typeface="Roboto Slab" pitchFamily="2" charset="0"/>
              <a:cs typeface="Tahoma" panose="020B0604030504040204" pitchFamily="34" charset="0"/>
            </a:endParaRPr>
          </a:p>
          <a:p>
            <a:r>
              <a:rPr lang="fr-FR" sz="1800" dirty="0">
                <a:latin typeface="+mj-lt"/>
                <a:ea typeface="Roboto Slab" pitchFamily="2" charset="0"/>
                <a:cs typeface="Tahoma" panose="020B0604030504040204" pitchFamily="34" charset="0"/>
              </a:rPr>
              <a:t>Des sous-traitants globalement non préparés </a:t>
            </a:r>
            <a:r>
              <a:rPr lang="fr-FR" sz="1800" b="0" dirty="0">
                <a:latin typeface="+mj-lt"/>
                <a:ea typeface="Roboto Slab" pitchFamily="2" charset="0"/>
                <a:cs typeface="Tahoma" panose="020B0604030504040204" pitchFamily="34" charset="0"/>
              </a:rPr>
              <a:t>(sur sollicitation, faible niveau d’harmonisation, confidentialité, difficultés d’embarquement…).</a:t>
            </a:r>
          </a:p>
          <a:p>
            <a:endParaRPr lang="fr-FR" sz="1800" b="0" dirty="0">
              <a:latin typeface="+mj-lt"/>
              <a:ea typeface="Roboto Slab" pitchFamily="2" charset="0"/>
              <a:cs typeface="Tahoma" panose="020B0604030504040204" pitchFamily="34" charset="0"/>
            </a:endParaRPr>
          </a:p>
          <a:p>
            <a:endParaRPr lang="fr-FR" sz="1800" b="0" dirty="0">
              <a:latin typeface="+mj-lt"/>
              <a:ea typeface="Roboto Slab" pitchFamily="2" charset="0"/>
              <a:cs typeface="Tahoma" panose="020B0604030504040204" pitchFamily="34" charset="0"/>
            </a:endParaRPr>
          </a:p>
          <a:p>
            <a:r>
              <a:rPr lang="fr-FR" sz="1800" dirty="0">
                <a:latin typeface="+mj-lt"/>
                <a:ea typeface="Roboto Slab" pitchFamily="2" charset="0"/>
                <a:cs typeface="Tahoma" panose="020B0604030504040204" pitchFamily="34" charset="0"/>
              </a:rPr>
              <a:t>Un vrai sujet organisationnel chez les marques </a:t>
            </a:r>
            <a:r>
              <a:rPr lang="fr-FR" sz="1800" b="0" dirty="0">
                <a:latin typeface="+mj-lt"/>
                <a:ea typeface="Roboto Slab" pitchFamily="2" charset="0"/>
                <a:cs typeface="Tahoma" panose="020B0604030504040204" pitchFamily="34" charset="0"/>
              </a:rPr>
              <a:t>(problème de structuration des données, embarquement des équipes internes, nécessité d’une clarification organisationnelle…). </a:t>
            </a:r>
          </a:p>
          <a:p>
            <a:pPr marL="0" indent="0">
              <a:buNone/>
            </a:pPr>
            <a:endParaRPr lang="fr-FR" b="0" dirty="0">
              <a:latin typeface="+mj-lt"/>
              <a:ea typeface="Tahoma" panose="020B0604030504040204" pitchFamily="34" charset="0"/>
              <a:cs typeface="Tahoma" panose="020B0604030504040204" pitchFamily="34" charset="0"/>
            </a:endParaRPr>
          </a:p>
          <a:p>
            <a:pPr marL="0" indent="0">
              <a:buNone/>
            </a:pPr>
            <a:endParaRPr lang="fr-FR" b="0" dirty="0">
              <a:latin typeface="+mj-lt"/>
              <a:ea typeface="Tahoma" panose="020B0604030504040204" pitchFamily="34" charset="0"/>
              <a:cs typeface="Tahoma" panose="020B0604030504040204" pitchFamily="34" charset="0"/>
            </a:endParaRPr>
          </a:p>
          <a:p>
            <a:pPr marL="0" indent="0">
              <a:buNone/>
            </a:pPr>
            <a:endParaRPr lang="fr-FR" b="0" dirty="0">
              <a:latin typeface="+mj-lt"/>
              <a:ea typeface="Tahoma" panose="020B0604030504040204" pitchFamily="34" charset="0"/>
              <a:cs typeface="Tahoma" panose="020B0604030504040204" pitchFamily="34" charset="0"/>
            </a:endParaRPr>
          </a:p>
          <a:p>
            <a:pPr marL="0" indent="0">
              <a:buNone/>
            </a:pPr>
            <a:endParaRPr lang="fr-FR" b="0" dirty="0">
              <a:latin typeface="+mj-lt"/>
              <a:ea typeface="Tahoma" panose="020B0604030504040204" pitchFamily="34" charset="0"/>
              <a:cs typeface="Tahoma" panose="020B0604030504040204" pitchFamily="34" charset="0"/>
            </a:endParaRPr>
          </a:p>
          <a:p>
            <a:pPr marL="0" indent="0">
              <a:buNone/>
            </a:pPr>
            <a:endParaRPr lang="fr-FR" dirty="0">
              <a:latin typeface="+mj-lt"/>
              <a:ea typeface="Tahoma" panose="020B0604030504040204" pitchFamily="34" charset="0"/>
              <a:cs typeface="Tahoma" panose="020B0604030504040204" pitchFamily="34" charset="0"/>
            </a:endParaRPr>
          </a:p>
        </p:txBody>
      </p:sp>
      <p:sp>
        <p:nvSpPr>
          <p:cNvPr id="18" name="Espace réservé de la date 17">
            <a:extLst>
              <a:ext uri="{FF2B5EF4-FFF2-40B4-BE49-F238E27FC236}">
                <a16:creationId xmlns:a16="http://schemas.microsoft.com/office/drawing/2014/main" id="{C51ED409-4FA7-05E2-2215-93067223917B}"/>
              </a:ext>
            </a:extLst>
          </p:cNvPr>
          <p:cNvSpPr>
            <a:spLocks noGrp="1"/>
          </p:cNvSpPr>
          <p:nvPr>
            <p:ph type="dt" sz="half" idx="10"/>
          </p:nvPr>
        </p:nvSpPr>
        <p:spPr>
          <a:xfrm>
            <a:off x="609522" y="6312513"/>
            <a:ext cx="2844430" cy="324000"/>
          </a:xfrm>
        </p:spPr>
        <p:txBody>
          <a:bodyPr/>
          <a:lstStyle/>
          <a:p>
            <a:fld id="{89CA7CD7-ECD8-7D41-A525-1C7435BF220C}" type="datetime1">
              <a:rPr lang="fr-FR" smtClean="0"/>
              <a:pPr/>
              <a:t>10/02/2025</a:t>
            </a:fld>
            <a:endParaRPr lang="fr-FR"/>
          </a:p>
        </p:txBody>
      </p:sp>
      <p:sp>
        <p:nvSpPr>
          <p:cNvPr id="4" name="Espace réservé du pied de page 3">
            <a:extLst>
              <a:ext uri="{FF2B5EF4-FFF2-40B4-BE49-F238E27FC236}">
                <a16:creationId xmlns:a16="http://schemas.microsoft.com/office/drawing/2014/main" id="{7BD78967-0BB3-00CC-B4E3-4A57A7AA2A5E}"/>
              </a:ext>
            </a:extLst>
          </p:cNvPr>
          <p:cNvSpPr>
            <a:spLocks noGrp="1"/>
          </p:cNvSpPr>
          <p:nvPr>
            <p:ph type="ftr" sz="quarter" idx="11"/>
          </p:nvPr>
        </p:nvSpPr>
        <p:spPr>
          <a:xfrm>
            <a:off x="4165069" y="6312513"/>
            <a:ext cx="3860297" cy="324000"/>
          </a:xfrm>
        </p:spPr>
        <p:txBody>
          <a:bodyPr/>
          <a:lstStyle/>
          <a:p>
            <a:r>
              <a:rPr lang="fr-FR"/>
              <a:t>© DEFI • La Mode de France</a:t>
            </a:r>
          </a:p>
        </p:txBody>
      </p:sp>
      <p:sp>
        <p:nvSpPr>
          <p:cNvPr id="5" name="Espace réservé du numéro de diapositive 4">
            <a:extLst>
              <a:ext uri="{FF2B5EF4-FFF2-40B4-BE49-F238E27FC236}">
                <a16:creationId xmlns:a16="http://schemas.microsoft.com/office/drawing/2014/main" id="{C9E4C0CD-A47D-B535-A718-E95D9947A43E}"/>
              </a:ext>
            </a:extLst>
          </p:cNvPr>
          <p:cNvSpPr>
            <a:spLocks noGrp="1"/>
          </p:cNvSpPr>
          <p:nvPr>
            <p:ph type="sldNum" sz="quarter" idx="12"/>
          </p:nvPr>
        </p:nvSpPr>
        <p:spPr>
          <a:xfrm>
            <a:off x="8736464" y="6312513"/>
            <a:ext cx="2844430" cy="324000"/>
          </a:xfrm>
        </p:spPr>
        <p:txBody>
          <a:bodyPr/>
          <a:lstStyle/>
          <a:p>
            <a:fld id="{D3246933-2BAC-41FD-885A-2A745493BA48}" type="slidenum">
              <a:rPr lang="fr-FR" smtClean="0"/>
              <a:pPr/>
              <a:t>5</a:t>
            </a:fld>
            <a:endParaRPr lang="fr-FR"/>
          </a:p>
        </p:txBody>
      </p:sp>
      <p:sp>
        <p:nvSpPr>
          <p:cNvPr id="2" name="Titre 1">
            <a:extLst>
              <a:ext uri="{FF2B5EF4-FFF2-40B4-BE49-F238E27FC236}">
                <a16:creationId xmlns:a16="http://schemas.microsoft.com/office/drawing/2014/main" id="{E1C170F5-5248-3085-2C7B-325747B5BA79}"/>
              </a:ext>
            </a:extLst>
          </p:cNvPr>
          <p:cNvSpPr>
            <a:spLocks noGrp="1"/>
          </p:cNvSpPr>
          <p:nvPr>
            <p:ph type="title"/>
          </p:nvPr>
        </p:nvSpPr>
        <p:spPr>
          <a:xfrm>
            <a:off x="-1" y="0"/>
            <a:ext cx="12204000" cy="1405463"/>
          </a:xfrm>
        </p:spPr>
        <p:txBody>
          <a:bodyPr/>
          <a:lstStyle/>
          <a:p>
            <a:r>
              <a:rPr lang="fr-FR" dirty="0"/>
              <a:t>LES FREINS IDENTIFIÉS </a:t>
            </a:r>
          </a:p>
        </p:txBody>
      </p:sp>
      <p:sp>
        <p:nvSpPr>
          <p:cNvPr id="15" name="Rectangle 14">
            <a:extLst>
              <a:ext uri="{FF2B5EF4-FFF2-40B4-BE49-F238E27FC236}">
                <a16:creationId xmlns:a16="http://schemas.microsoft.com/office/drawing/2014/main" id="{EA0853AB-AD63-696D-94DD-6A4339F2D954}"/>
              </a:ext>
            </a:extLst>
          </p:cNvPr>
          <p:cNvSpPr/>
          <p:nvPr/>
        </p:nvSpPr>
        <p:spPr>
          <a:xfrm>
            <a:off x="11039613" y="0"/>
            <a:ext cx="1164386" cy="14054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B902C8DD-10FA-A396-9FC1-9B0DCE7024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613" y="162731"/>
            <a:ext cx="1080000" cy="1080000"/>
          </a:xfrm>
          <a:prstGeom prst="rect">
            <a:avLst/>
          </a:prstGeom>
        </p:spPr>
      </p:pic>
    </p:spTree>
    <p:extLst>
      <p:ext uri="{BB962C8B-B14F-4D97-AF65-F5344CB8AC3E}">
        <p14:creationId xmlns:p14="http://schemas.microsoft.com/office/powerpoint/2010/main" val="355516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D0A90E-0527-8921-F687-33B6552ADB93}"/>
              </a:ext>
            </a:extLst>
          </p:cNvPr>
          <p:cNvSpPr>
            <a:spLocks noGrp="1"/>
          </p:cNvSpPr>
          <p:nvPr>
            <p:ph type="title"/>
          </p:nvPr>
        </p:nvSpPr>
        <p:spPr/>
        <p:txBody>
          <a:bodyPr/>
          <a:lstStyle/>
          <a:p>
            <a:r>
              <a:rPr lang="fr-FR" b="1" i="0" u="none" strike="noStrike" dirty="0">
                <a:solidFill>
                  <a:srgbClr val="000000"/>
                </a:solidFill>
                <a:effectLst/>
                <a:latin typeface="DIN 2014 Bold" panose="020B0504020202020204"/>
              </a:rPr>
              <a:t>TRAÇABILITÉ, SAISON 2</a:t>
            </a:r>
            <a:endParaRPr lang="fr-FR" dirty="0"/>
          </a:p>
        </p:txBody>
      </p:sp>
      <p:sp>
        <p:nvSpPr>
          <p:cNvPr id="3" name="Espace réservé de la date 2">
            <a:extLst>
              <a:ext uri="{FF2B5EF4-FFF2-40B4-BE49-F238E27FC236}">
                <a16:creationId xmlns:a16="http://schemas.microsoft.com/office/drawing/2014/main" id="{208B0972-8FCA-7BEF-2E73-2216198F3818}"/>
              </a:ext>
            </a:extLst>
          </p:cNvPr>
          <p:cNvSpPr>
            <a:spLocks noGrp="1"/>
          </p:cNvSpPr>
          <p:nvPr>
            <p:ph type="dt" sz="half" idx="10"/>
          </p:nvPr>
        </p:nvSpPr>
        <p:spPr/>
        <p:txBody>
          <a:bodyPr/>
          <a:lstStyle/>
          <a:p>
            <a:pPr>
              <a:defRPr/>
            </a:pPr>
            <a:fld id="{E654568F-4984-354A-8903-5E4FECE8FAEA}" type="datetime1">
              <a:rPr lang="fr-FR" smtClean="0"/>
              <a:t>10/02/2025</a:t>
            </a:fld>
            <a:endParaRPr lang="fr-FR"/>
          </a:p>
        </p:txBody>
      </p:sp>
      <p:sp>
        <p:nvSpPr>
          <p:cNvPr id="4" name="Espace réservé du pied de page 3">
            <a:extLst>
              <a:ext uri="{FF2B5EF4-FFF2-40B4-BE49-F238E27FC236}">
                <a16:creationId xmlns:a16="http://schemas.microsoft.com/office/drawing/2014/main" id="{CB06CC7D-8F9F-AA9C-4A0F-628DEA8C5AD8}"/>
              </a:ext>
            </a:extLst>
          </p:cNvPr>
          <p:cNvSpPr>
            <a:spLocks noGrp="1"/>
          </p:cNvSpPr>
          <p:nvPr>
            <p:ph type="ftr" sz="quarter" idx="11"/>
          </p:nvPr>
        </p:nvSpPr>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7877A137-5B1B-3369-6F97-DE85EB592BE0}"/>
              </a:ext>
            </a:extLst>
          </p:cNvPr>
          <p:cNvSpPr>
            <a:spLocks noGrp="1"/>
          </p:cNvSpPr>
          <p:nvPr>
            <p:ph type="sldNum" sz="quarter" idx="12"/>
          </p:nvPr>
        </p:nvSpPr>
        <p:spPr/>
        <p:txBody>
          <a:bodyPr/>
          <a:lstStyle/>
          <a:p>
            <a:pPr>
              <a:defRPr/>
            </a:pPr>
            <a:fld id="{B89B09BC-B259-4B8A-B303-24C75D5423F8}" type="slidenum">
              <a:rPr lang="fr-FR" smtClean="0"/>
              <a:pPr>
                <a:defRPr/>
              </a:pPr>
              <a:t>6</a:t>
            </a:fld>
            <a:endParaRPr lang="fr-FR"/>
          </a:p>
        </p:txBody>
      </p:sp>
      <p:sp>
        <p:nvSpPr>
          <p:cNvPr id="6" name="Espace réservé du texte 5">
            <a:extLst>
              <a:ext uri="{FF2B5EF4-FFF2-40B4-BE49-F238E27FC236}">
                <a16:creationId xmlns:a16="http://schemas.microsoft.com/office/drawing/2014/main" id="{18BC79A3-95DB-60FF-357F-923B8746D805}"/>
              </a:ext>
            </a:extLst>
          </p:cNvPr>
          <p:cNvSpPr>
            <a:spLocks noGrp="1"/>
          </p:cNvSpPr>
          <p:nvPr>
            <p:ph type="body" sz="quarter" idx="13"/>
          </p:nvPr>
        </p:nvSpPr>
        <p:spPr/>
        <p:txBody>
          <a:bodyPr/>
          <a:lstStyle/>
          <a:p>
            <a:pPr marL="0" indent="0">
              <a:buNone/>
            </a:pPr>
            <a:r>
              <a:rPr lang="fr-FR" sz="1800" b="0" i="0" dirty="0">
                <a:solidFill>
                  <a:srgbClr val="000000"/>
                </a:solidFill>
                <a:effectLst/>
                <a:latin typeface="+mj-lt"/>
                <a:ea typeface="Roboto Slab" pitchFamily="2" charset="0"/>
              </a:rPr>
              <a:t>​</a:t>
            </a:r>
            <a:r>
              <a:rPr lang="fr-FR" sz="1800" dirty="0">
                <a:latin typeface="+mj-lt"/>
                <a:ea typeface="Roboto Slab" pitchFamily="2" charset="0"/>
              </a:rPr>
              <a:t>A la suite du pilote traçabilité, le DEFI à lancé un « volet 2 de la traçabilité </a:t>
            </a:r>
            <a:r>
              <a:rPr lang="fr-FR" sz="1800" b="0" dirty="0">
                <a:latin typeface="+mj-lt"/>
                <a:ea typeface="Roboto Slab" pitchFamily="2" charset="0"/>
              </a:rPr>
              <a:t>» pour lever les freins identifiés au déploiement de la traçabilité au sein de la filière. </a:t>
            </a:r>
            <a:r>
              <a:rPr lang="fr-FR" sz="1800" b="0" i="0" u="none" strike="noStrike" dirty="0">
                <a:solidFill>
                  <a:srgbClr val="000000"/>
                </a:solidFill>
                <a:effectLst/>
                <a:latin typeface="+mj-lt"/>
                <a:ea typeface="Roboto Slab" pitchFamily="2" charset="0"/>
                <a:cs typeface="Tahoma" panose="020B0604030504040204" pitchFamily="34" charset="0"/>
              </a:rPr>
              <a:t>Le DEFI a conduit des travaux complémentaires sur les sujets suivants : </a:t>
            </a:r>
            <a:r>
              <a:rPr lang="en-US" sz="1800" b="0" i="0" dirty="0">
                <a:solidFill>
                  <a:srgbClr val="000000"/>
                </a:solidFill>
                <a:effectLst/>
                <a:latin typeface="+mj-lt"/>
                <a:ea typeface="Roboto Slab" pitchFamily="2" charset="0"/>
                <a:cs typeface="Tahoma" panose="020B0604030504040204" pitchFamily="34" charset="0"/>
              </a:rPr>
              <a:t>​</a:t>
            </a:r>
          </a:p>
          <a:p>
            <a:pPr marL="0" indent="0">
              <a:buNone/>
            </a:pPr>
            <a:endParaRPr lang="fr-FR" sz="1800" b="0" dirty="0">
              <a:solidFill>
                <a:srgbClr val="000000"/>
              </a:solidFill>
              <a:latin typeface="+mj-lt"/>
              <a:ea typeface="Roboto Slab" pitchFamily="2" charset="0"/>
            </a:endParaRPr>
          </a:p>
          <a:p>
            <a:r>
              <a:rPr lang="fr-FR" sz="1400" b="0" i="0" dirty="0">
                <a:solidFill>
                  <a:srgbClr val="000000"/>
                </a:solidFill>
                <a:effectLst/>
                <a:latin typeface="+mj-lt"/>
                <a:ea typeface="Roboto Slab" pitchFamily="2" charset="0"/>
              </a:rPr>
              <a:t>​</a:t>
            </a:r>
            <a:r>
              <a:rPr lang="fr-FR" sz="1400" b="1" i="0" u="none" strike="noStrike" dirty="0">
                <a:solidFill>
                  <a:srgbClr val="000000"/>
                </a:solidFill>
                <a:effectLst/>
                <a:latin typeface="+mj-lt"/>
                <a:ea typeface="Roboto Slab" pitchFamily="2" charset="0"/>
                <a:cs typeface="Tahoma" panose="020B0604030504040204" pitchFamily="34" charset="0"/>
              </a:rPr>
              <a:t>Interopérabilité</a:t>
            </a:r>
            <a:r>
              <a:rPr lang="fr-FR" sz="1400" i="0" u="none" strike="noStrike" dirty="0">
                <a:solidFill>
                  <a:srgbClr val="000000"/>
                </a:solidFill>
                <a:effectLst/>
                <a:latin typeface="+mj-lt"/>
                <a:ea typeface="Roboto Slab" pitchFamily="2" charset="0"/>
                <a:cs typeface="Tahoma" panose="020B0604030504040204" pitchFamily="34" charset="0"/>
              </a:rPr>
              <a:t> : </a:t>
            </a:r>
            <a:r>
              <a:rPr lang="fr-FR" sz="1400" b="0" dirty="0">
                <a:solidFill>
                  <a:srgbClr val="000000"/>
                </a:solidFill>
                <a:latin typeface="+mj-lt"/>
                <a:ea typeface="Roboto Slab" pitchFamily="2" charset="0"/>
                <a:cs typeface="Tahoma" panose="020B0604030504040204" pitchFamily="34" charset="0"/>
              </a:rPr>
              <a:t>R</a:t>
            </a:r>
            <a:r>
              <a:rPr lang="fr-FR" sz="1400" b="0" i="0" u="none" strike="noStrike" dirty="0">
                <a:solidFill>
                  <a:srgbClr val="000000"/>
                </a:solidFill>
                <a:effectLst/>
                <a:latin typeface="+mj-lt"/>
                <a:ea typeface="Roboto Slab" pitchFamily="2" charset="0"/>
                <a:cs typeface="Tahoma" panose="020B0604030504040204" pitchFamily="34" charset="0"/>
              </a:rPr>
              <a:t>éaliser une cartographie des ERP et autres systèmes pour structurer ses données.</a:t>
            </a:r>
            <a:r>
              <a:rPr lang="fr-FR" sz="1400" dirty="0">
                <a:solidFill>
                  <a:srgbClr val="202124"/>
                </a:solidFill>
                <a:highlight>
                  <a:srgbClr val="FFFFFF"/>
                </a:highlight>
                <a:latin typeface="+mj-lt"/>
                <a:ea typeface="Roboto Slab" pitchFamily="2" charset="0"/>
                <a:cs typeface="Tahoma" panose="020B0604030504040204" pitchFamily="34" charset="0"/>
              </a:rPr>
              <a:t> </a:t>
            </a:r>
          </a:p>
          <a:p>
            <a:pPr marL="0" marR="0" lvl="0" indent="0" rtl="0">
              <a:spcBef>
                <a:spcPts val="0"/>
              </a:spcBef>
              <a:spcAft>
                <a:spcPts val="0"/>
              </a:spcAft>
              <a:buNone/>
            </a:pPr>
            <a:r>
              <a:rPr lang="fr-FR" sz="1400" b="0" u="sng" dirty="0">
                <a:solidFill>
                  <a:srgbClr val="202124"/>
                </a:solidFill>
                <a:highlight>
                  <a:srgbClr val="FFFFFF"/>
                </a:highlight>
                <a:latin typeface="+mj-lt"/>
                <a:ea typeface="Roboto Slab" pitchFamily="2" charset="0"/>
                <a:cs typeface="Tahoma" panose="020B0604030504040204" pitchFamily="34" charset="0"/>
              </a:rPr>
              <a:t>État des travaux </a:t>
            </a:r>
            <a:r>
              <a:rPr lang="fr-FR" sz="1400" b="0" dirty="0">
                <a:solidFill>
                  <a:srgbClr val="202124"/>
                </a:solidFill>
                <a:highlight>
                  <a:srgbClr val="FFFFFF"/>
                </a:highlight>
                <a:latin typeface="+mj-lt"/>
                <a:ea typeface="Roboto Slab" pitchFamily="2" charset="0"/>
                <a:cs typeface="Tahoma" panose="020B0604030504040204" pitchFamily="34" charset="0"/>
              </a:rPr>
              <a:t>: finalisés, webinaire de présentation en novembre 24. Cartographie disponible sur demande pour les entreprises à jour de la taxe.</a:t>
            </a:r>
          </a:p>
          <a:p>
            <a:pPr marL="0" marR="0" lvl="0" indent="0" rtl="0">
              <a:spcBef>
                <a:spcPts val="0"/>
              </a:spcBef>
              <a:spcAft>
                <a:spcPts val="0"/>
              </a:spcAft>
              <a:buNone/>
            </a:pPr>
            <a:endParaRPr lang="fr-FR" sz="1400" b="1" i="0" u="none" strike="noStrike" dirty="0">
              <a:solidFill>
                <a:srgbClr val="000000"/>
              </a:solidFill>
              <a:effectLst/>
              <a:latin typeface="+mj-lt"/>
              <a:ea typeface="Roboto Slab" pitchFamily="2" charset="0"/>
              <a:cs typeface="Tahoma" panose="020B0604030504040204" pitchFamily="34" charset="0"/>
            </a:endParaRPr>
          </a:p>
          <a:p>
            <a:r>
              <a:rPr lang="en-US" sz="1400" b="0" i="0" dirty="0">
                <a:solidFill>
                  <a:srgbClr val="000000"/>
                </a:solidFill>
                <a:effectLst/>
                <a:latin typeface="+mj-lt"/>
                <a:ea typeface="Roboto Slab" pitchFamily="2" charset="0"/>
                <a:cs typeface="Tahoma" panose="020B0604030504040204" pitchFamily="34" charset="0"/>
              </a:rPr>
              <a:t>​</a:t>
            </a:r>
            <a:r>
              <a:rPr lang="fr-FR" sz="1400" b="1" i="0" u="none" strike="noStrike" dirty="0">
                <a:solidFill>
                  <a:srgbClr val="000000"/>
                </a:solidFill>
                <a:effectLst/>
                <a:latin typeface="+mj-lt"/>
                <a:ea typeface="Roboto Slab" pitchFamily="2" charset="0"/>
                <a:cs typeface="Tahoma" panose="020B0604030504040204" pitchFamily="34" charset="0"/>
              </a:rPr>
              <a:t>Solutions : </a:t>
            </a:r>
            <a:r>
              <a:rPr lang="fr-FR" sz="1400" b="0" i="0" u="none" strike="noStrike" dirty="0">
                <a:solidFill>
                  <a:srgbClr val="000000"/>
                </a:solidFill>
                <a:effectLst/>
                <a:latin typeface="+mj-lt"/>
                <a:ea typeface="Roboto Slab" pitchFamily="2" charset="0"/>
                <a:cs typeface="Tahoma" panose="020B0604030504040204" pitchFamily="34" charset="0"/>
              </a:rPr>
              <a:t>Réaliser une cartographie à jour des systèmes existants.</a:t>
            </a:r>
            <a:r>
              <a:rPr lang="fr-FR" sz="1400" b="0" i="0" dirty="0">
                <a:solidFill>
                  <a:srgbClr val="000000"/>
                </a:solidFill>
                <a:effectLst/>
                <a:latin typeface="+mj-lt"/>
                <a:ea typeface="Roboto Slab" pitchFamily="2" charset="0"/>
                <a:cs typeface="Tahoma" panose="020B0604030504040204" pitchFamily="34" charset="0"/>
              </a:rPr>
              <a:t>​</a:t>
            </a:r>
          </a:p>
          <a:p>
            <a:pPr marL="0" indent="0" algn="l" rtl="0" fontAlgn="base">
              <a:buNone/>
            </a:pPr>
            <a:r>
              <a:rPr lang="fr-FR" sz="1400" b="0" u="sng" dirty="0">
                <a:solidFill>
                  <a:srgbClr val="202124"/>
                </a:solidFill>
                <a:highlight>
                  <a:srgbClr val="FFFFFF"/>
                </a:highlight>
                <a:latin typeface="+mj-lt"/>
                <a:ea typeface="Roboto Slab" pitchFamily="2" charset="0"/>
                <a:cs typeface="Tahoma" panose="020B0604030504040204" pitchFamily="34" charset="0"/>
              </a:rPr>
              <a:t>État des travaux </a:t>
            </a:r>
            <a:r>
              <a:rPr lang="fr-FR" sz="1400" b="0" dirty="0">
                <a:solidFill>
                  <a:srgbClr val="202124"/>
                </a:solidFill>
                <a:highlight>
                  <a:srgbClr val="FFFFFF"/>
                </a:highlight>
                <a:latin typeface="+mj-lt"/>
                <a:ea typeface="Roboto Slab" pitchFamily="2" charset="0"/>
                <a:cs typeface="Tahoma" panose="020B0604030504040204" pitchFamily="34" charset="0"/>
              </a:rPr>
              <a:t>: </a:t>
            </a:r>
            <a:r>
              <a:rPr lang="fr-FR" sz="1400" b="0" dirty="0">
                <a:solidFill>
                  <a:srgbClr val="000000"/>
                </a:solidFill>
                <a:latin typeface="+mj-lt"/>
                <a:ea typeface="Roboto Slab" pitchFamily="2" charset="0"/>
                <a:cs typeface="Tahoma" panose="020B0604030504040204" pitchFamily="34" charset="0"/>
              </a:rPr>
              <a:t>En cours sur 2025.</a:t>
            </a:r>
          </a:p>
          <a:p>
            <a:pPr marL="0" indent="0">
              <a:buNone/>
            </a:pPr>
            <a:endParaRPr lang="fr-FR" sz="1800" b="1" i="0" u="none" strike="noStrike" dirty="0">
              <a:solidFill>
                <a:srgbClr val="000000"/>
              </a:solidFill>
              <a:effectLst/>
              <a:latin typeface="+mj-lt"/>
              <a:ea typeface="Roboto Slab" pitchFamily="2" charset="0"/>
              <a:cs typeface="Tahoma" panose="020B0604030504040204" pitchFamily="34" charset="0"/>
            </a:endParaRPr>
          </a:p>
          <a:p>
            <a:r>
              <a:rPr lang="fr-FR" sz="1800" i="0" u="none" strike="noStrike" dirty="0">
                <a:effectLst/>
                <a:latin typeface="+mj-lt"/>
                <a:ea typeface="Roboto Slab" pitchFamily="2" charset="0"/>
                <a:cs typeface="Tahoma" panose="020B0604030504040204" pitchFamily="34" charset="0"/>
              </a:rPr>
              <a:t>Standardisation : </a:t>
            </a:r>
            <a:r>
              <a:rPr lang="fr-FR" sz="1800" dirty="0">
                <a:latin typeface="+mj-lt"/>
                <a:ea typeface="Roboto Slab" pitchFamily="2" charset="0"/>
                <a:cs typeface="Tahoma" panose="020B0604030504040204" pitchFamily="34" charset="0"/>
              </a:rPr>
              <a:t>D</a:t>
            </a:r>
            <a:r>
              <a:rPr lang="fr-FR" sz="1800" i="0" u="none" strike="noStrike" dirty="0">
                <a:effectLst/>
                <a:latin typeface="+mj-lt"/>
                <a:ea typeface="Roboto Slab" pitchFamily="2" charset="0"/>
                <a:cs typeface="Tahoma" panose="020B0604030504040204" pitchFamily="34" charset="0"/>
              </a:rPr>
              <a:t>éfinir les données clés à tracer. </a:t>
            </a:r>
            <a:r>
              <a:rPr lang="fr-FR" sz="1800" i="0" dirty="0">
                <a:effectLst/>
                <a:latin typeface="+mj-lt"/>
                <a:ea typeface="Roboto Slab" pitchFamily="2" charset="0"/>
                <a:cs typeface="Tahoma" panose="020B0604030504040204" pitchFamily="34" charset="0"/>
              </a:rPr>
              <a:t>​</a:t>
            </a:r>
          </a:p>
          <a:p>
            <a:pPr marL="0" indent="0">
              <a:buNone/>
            </a:pPr>
            <a:r>
              <a:rPr lang="fr-FR" sz="1800" u="sng" dirty="0">
                <a:highlight>
                  <a:srgbClr val="FFFFFF"/>
                </a:highlight>
                <a:latin typeface="+mj-lt"/>
                <a:ea typeface="Roboto Slab" pitchFamily="2" charset="0"/>
                <a:cs typeface="Tahoma" panose="020B0604030504040204" pitchFamily="34" charset="0"/>
              </a:rPr>
              <a:t>État des travaux </a:t>
            </a:r>
            <a:r>
              <a:rPr lang="fr-FR" sz="1800" dirty="0">
                <a:highlight>
                  <a:srgbClr val="FFFFFF"/>
                </a:highlight>
                <a:latin typeface="+mj-lt"/>
                <a:ea typeface="Roboto Slab" pitchFamily="2" charset="0"/>
                <a:cs typeface="Tahoma" panose="020B0604030504040204" pitchFamily="34" charset="0"/>
              </a:rPr>
              <a:t>: finalisés - </a:t>
            </a:r>
            <a:r>
              <a:rPr lang="fr-FR" sz="1800" i="0" dirty="0">
                <a:effectLst/>
                <a:latin typeface="+mj-lt"/>
                <a:ea typeface="Roboto Slab" pitchFamily="2" charset="0"/>
                <a:cs typeface="Tahoma" panose="020B0604030504040204" pitchFamily="34" charset="0"/>
              </a:rPr>
              <a:t>Sujet du jour. </a:t>
            </a:r>
          </a:p>
          <a:p>
            <a:pPr marL="0" indent="0">
              <a:buNone/>
            </a:pPr>
            <a:r>
              <a:rPr lang="fr-FR" sz="1800" i="0" dirty="0">
                <a:solidFill>
                  <a:srgbClr val="FF0000"/>
                </a:solidFill>
                <a:effectLst/>
                <a:latin typeface="+mj-lt"/>
                <a:ea typeface="Roboto Slab" pitchFamily="2" charset="0"/>
                <a:cs typeface="Tahoma" panose="020B0604030504040204" pitchFamily="34" charset="0"/>
              </a:rPr>
              <a:t>Vous aurez à disposition le tableau Excel sur le site du DEFI.</a:t>
            </a:r>
          </a:p>
          <a:p>
            <a:pPr marL="0" indent="0">
              <a:buNone/>
            </a:pPr>
            <a:endParaRPr lang="en-US" sz="2000" b="0" i="0" dirty="0">
              <a:solidFill>
                <a:srgbClr val="000000"/>
              </a:solidFill>
              <a:effectLst/>
              <a:latin typeface="+mj-lt"/>
              <a:ea typeface="Roboto Slab" pitchFamily="2" charset="0"/>
              <a:cs typeface="Tahoma" panose="020B0604030504040204" pitchFamily="34" charset="0"/>
            </a:endParaRPr>
          </a:p>
          <a:p>
            <a:endParaRPr lang="fr-FR" dirty="0">
              <a:latin typeface="+mj-lt"/>
            </a:endParaRPr>
          </a:p>
          <a:p>
            <a:endParaRPr lang="fr-FR" dirty="0">
              <a:latin typeface="+mj-lt"/>
            </a:endParaRPr>
          </a:p>
        </p:txBody>
      </p:sp>
      <p:sp>
        <p:nvSpPr>
          <p:cNvPr id="7" name="Rectangle 6">
            <a:extLst>
              <a:ext uri="{FF2B5EF4-FFF2-40B4-BE49-F238E27FC236}">
                <a16:creationId xmlns:a16="http://schemas.microsoft.com/office/drawing/2014/main" id="{BCF0024E-2CDC-CE55-5C60-AD40B53F94B7}"/>
              </a:ext>
            </a:extLst>
          </p:cNvPr>
          <p:cNvSpPr/>
          <p:nvPr/>
        </p:nvSpPr>
        <p:spPr>
          <a:xfrm>
            <a:off x="11039613" y="0"/>
            <a:ext cx="1164386" cy="14054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DE6E0F70-988E-C702-7C10-8BB804A3A4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613" y="162731"/>
            <a:ext cx="1080000" cy="1080000"/>
          </a:xfrm>
          <a:prstGeom prst="rect">
            <a:avLst/>
          </a:prstGeom>
        </p:spPr>
      </p:pic>
    </p:spTree>
    <p:extLst>
      <p:ext uri="{BB962C8B-B14F-4D97-AF65-F5344CB8AC3E}">
        <p14:creationId xmlns:p14="http://schemas.microsoft.com/office/powerpoint/2010/main" val="577663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E65B9B-930D-8EC7-8A49-CC9927A8EC8B}"/>
              </a:ext>
            </a:extLst>
          </p:cNvPr>
          <p:cNvSpPr>
            <a:spLocks noGrp="1"/>
          </p:cNvSpPr>
          <p:nvPr>
            <p:ph type="title"/>
          </p:nvPr>
        </p:nvSpPr>
        <p:spPr/>
        <p:txBody>
          <a:bodyPr/>
          <a:lstStyle/>
          <a:p>
            <a:r>
              <a:rPr lang="fr-FR" dirty="0"/>
              <a:t>LE CONTEXTE</a:t>
            </a:r>
          </a:p>
        </p:txBody>
      </p:sp>
      <p:sp>
        <p:nvSpPr>
          <p:cNvPr id="3" name="Espace réservé de la date 2">
            <a:extLst>
              <a:ext uri="{FF2B5EF4-FFF2-40B4-BE49-F238E27FC236}">
                <a16:creationId xmlns:a16="http://schemas.microsoft.com/office/drawing/2014/main" id="{2B4A59CA-79A9-B9D7-7EC4-89C5C749E2F6}"/>
              </a:ext>
            </a:extLst>
          </p:cNvPr>
          <p:cNvSpPr>
            <a:spLocks noGrp="1"/>
          </p:cNvSpPr>
          <p:nvPr>
            <p:ph type="dt" sz="half" idx="10"/>
          </p:nvPr>
        </p:nvSpPr>
        <p:spPr/>
        <p:txBody>
          <a:bodyPr/>
          <a:lstStyle/>
          <a:p>
            <a:pPr>
              <a:defRPr/>
            </a:pPr>
            <a:fld id="{E654568F-4984-354A-8903-5E4FECE8FAEA}" type="datetime1">
              <a:rPr lang="fr-FR" smtClean="0"/>
              <a:t>10/02/2025</a:t>
            </a:fld>
            <a:endParaRPr lang="fr-FR"/>
          </a:p>
        </p:txBody>
      </p:sp>
      <p:sp>
        <p:nvSpPr>
          <p:cNvPr id="4" name="Espace réservé du pied de page 3">
            <a:extLst>
              <a:ext uri="{FF2B5EF4-FFF2-40B4-BE49-F238E27FC236}">
                <a16:creationId xmlns:a16="http://schemas.microsoft.com/office/drawing/2014/main" id="{C920FA57-3F2A-D05D-DBA2-E9FECAFD94FF}"/>
              </a:ext>
            </a:extLst>
          </p:cNvPr>
          <p:cNvSpPr>
            <a:spLocks noGrp="1"/>
          </p:cNvSpPr>
          <p:nvPr>
            <p:ph type="ftr" sz="quarter" idx="11"/>
          </p:nvPr>
        </p:nvSpPr>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E110E17F-D90A-A97C-391F-C5EC6539518E}"/>
              </a:ext>
            </a:extLst>
          </p:cNvPr>
          <p:cNvSpPr>
            <a:spLocks noGrp="1"/>
          </p:cNvSpPr>
          <p:nvPr>
            <p:ph type="sldNum" sz="quarter" idx="12"/>
          </p:nvPr>
        </p:nvSpPr>
        <p:spPr/>
        <p:txBody>
          <a:bodyPr/>
          <a:lstStyle/>
          <a:p>
            <a:pPr>
              <a:defRPr/>
            </a:pPr>
            <a:fld id="{B89B09BC-B259-4B8A-B303-24C75D5423F8}" type="slidenum">
              <a:rPr lang="fr-FR" smtClean="0"/>
              <a:pPr>
                <a:defRPr/>
              </a:pPr>
              <a:t>7</a:t>
            </a:fld>
            <a:endParaRPr lang="fr-FR"/>
          </a:p>
        </p:txBody>
      </p:sp>
      <p:sp>
        <p:nvSpPr>
          <p:cNvPr id="6" name="Espace réservé du texte 5">
            <a:extLst>
              <a:ext uri="{FF2B5EF4-FFF2-40B4-BE49-F238E27FC236}">
                <a16:creationId xmlns:a16="http://schemas.microsoft.com/office/drawing/2014/main" id="{60F0B832-8B63-C8FA-3923-E020EA8563DD}"/>
              </a:ext>
            </a:extLst>
          </p:cNvPr>
          <p:cNvSpPr>
            <a:spLocks noGrp="1"/>
          </p:cNvSpPr>
          <p:nvPr>
            <p:ph type="body" sz="quarter" idx="13"/>
          </p:nvPr>
        </p:nvSpPr>
        <p:spPr/>
        <p:txBody>
          <a:bodyPr/>
          <a:lstStyle/>
          <a:p>
            <a:r>
              <a:rPr lang="fr-FR" sz="1800" b="0" i="0" dirty="0">
                <a:effectLst/>
                <a:latin typeface="+mj-lt"/>
                <a:ea typeface="Roboto Slab" pitchFamily="2" charset="0"/>
              </a:rPr>
              <a:t>Le pilote a donc mis en lumière </a:t>
            </a:r>
            <a:r>
              <a:rPr lang="fr-FR" sz="1800" b="1" i="0" dirty="0">
                <a:effectLst/>
                <a:latin typeface="+mj-lt"/>
                <a:ea typeface="Roboto Slab" pitchFamily="2" charset="0"/>
              </a:rPr>
              <a:t>l’importance de standardiser les données de traçabilité,</a:t>
            </a:r>
            <a:r>
              <a:rPr lang="fr-FR" sz="1800" b="0" i="0" dirty="0">
                <a:effectLst/>
                <a:latin typeface="+mj-lt"/>
                <a:ea typeface="Roboto Slab" pitchFamily="2" charset="0"/>
              </a:rPr>
              <a:t> c’est-à-dire de les organiser, les formater ou les normaliser de manière cohérente. </a:t>
            </a:r>
          </a:p>
          <a:p>
            <a:endParaRPr lang="fr-FR" sz="1800" b="0" i="0" dirty="0">
              <a:effectLst/>
              <a:latin typeface="+mj-lt"/>
              <a:ea typeface="Roboto Slab" pitchFamily="2" charset="0"/>
            </a:endParaRPr>
          </a:p>
          <a:p>
            <a:r>
              <a:rPr lang="fr-FR" sz="1800" b="1" i="0" dirty="0">
                <a:effectLst/>
                <a:latin typeface="+mj-lt"/>
                <a:ea typeface="Roboto Slab" pitchFamily="2" charset="0"/>
              </a:rPr>
              <a:t>Le DEFI a donc travaillé à définir les données prioritaires à tracer, répondant aux besoins opérationnels des entreprises et aux exigences réglementaires.</a:t>
            </a:r>
            <a:r>
              <a:rPr lang="fr-FR" sz="1800" b="0" i="0" dirty="0">
                <a:effectLst/>
                <a:latin typeface="+mj-lt"/>
                <a:ea typeface="Roboto Slab" pitchFamily="2" charset="0"/>
              </a:rPr>
              <a:t> Ces données devront être prioritaires pour la standardisation.</a:t>
            </a:r>
            <a:endParaRPr lang="fr-FR" sz="1800" b="0" dirty="0">
              <a:latin typeface="+mj-lt"/>
              <a:ea typeface="Roboto Slab" pitchFamily="2" charset="0"/>
            </a:endParaRPr>
          </a:p>
          <a:p>
            <a:endParaRPr lang="fr-FR" dirty="0">
              <a:latin typeface="+mj-lt"/>
            </a:endParaRPr>
          </a:p>
          <a:p>
            <a:endParaRPr lang="fr-FR" dirty="0">
              <a:latin typeface="+mj-lt"/>
            </a:endParaRPr>
          </a:p>
        </p:txBody>
      </p:sp>
      <p:sp>
        <p:nvSpPr>
          <p:cNvPr id="8" name="Rectangle 7">
            <a:extLst>
              <a:ext uri="{FF2B5EF4-FFF2-40B4-BE49-F238E27FC236}">
                <a16:creationId xmlns:a16="http://schemas.microsoft.com/office/drawing/2014/main" id="{6224F039-0CFE-9A11-5D67-DADB9866BACC}"/>
              </a:ext>
            </a:extLst>
          </p:cNvPr>
          <p:cNvSpPr/>
          <p:nvPr/>
        </p:nvSpPr>
        <p:spPr>
          <a:xfrm>
            <a:off x="11039613" y="0"/>
            <a:ext cx="1164386" cy="14054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F4D20F05-1D0F-0DA0-7C24-69E3D07711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613" y="162731"/>
            <a:ext cx="1080000" cy="1080000"/>
          </a:xfrm>
          <a:prstGeom prst="rect">
            <a:avLst/>
          </a:prstGeom>
        </p:spPr>
      </p:pic>
    </p:spTree>
    <p:extLst>
      <p:ext uri="{BB962C8B-B14F-4D97-AF65-F5344CB8AC3E}">
        <p14:creationId xmlns:p14="http://schemas.microsoft.com/office/powerpoint/2010/main" val="62642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E9C32-A16B-565B-53C3-EA8494989FAA}"/>
              </a:ext>
            </a:extLst>
          </p:cNvPr>
          <p:cNvSpPr>
            <a:spLocks noGrp="1"/>
          </p:cNvSpPr>
          <p:nvPr>
            <p:ph type="title"/>
          </p:nvPr>
        </p:nvSpPr>
        <p:spPr/>
        <p:txBody>
          <a:bodyPr/>
          <a:lstStyle/>
          <a:p>
            <a:r>
              <a:rPr lang="fr-FR" dirty="0"/>
              <a:t>MÉTHODOLOGIE DU TRAVAIL </a:t>
            </a:r>
          </a:p>
        </p:txBody>
      </p:sp>
      <p:sp>
        <p:nvSpPr>
          <p:cNvPr id="3" name="Espace réservé de la date 2">
            <a:extLst>
              <a:ext uri="{FF2B5EF4-FFF2-40B4-BE49-F238E27FC236}">
                <a16:creationId xmlns:a16="http://schemas.microsoft.com/office/drawing/2014/main" id="{ACF568D2-EC3D-258D-A449-05D5D4B1C44B}"/>
              </a:ext>
            </a:extLst>
          </p:cNvPr>
          <p:cNvSpPr>
            <a:spLocks noGrp="1"/>
          </p:cNvSpPr>
          <p:nvPr>
            <p:ph type="dt" sz="half" idx="10"/>
          </p:nvPr>
        </p:nvSpPr>
        <p:spPr/>
        <p:txBody>
          <a:bodyPr/>
          <a:lstStyle/>
          <a:p>
            <a:pPr>
              <a:defRPr/>
            </a:pPr>
            <a:fld id="{E654568F-4984-354A-8903-5E4FECE8FAEA}" type="datetime1">
              <a:rPr lang="fr-FR" smtClean="0"/>
              <a:t>10/02/2025</a:t>
            </a:fld>
            <a:endParaRPr lang="fr-FR"/>
          </a:p>
        </p:txBody>
      </p:sp>
      <p:sp>
        <p:nvSpPr>
          <p:cNvPr id="4" name="Espace réservé du pied de page 3">
            <a:extLst>
              <a:ext uri="{FF2B5EF4-FFF2-40B4-BE49-F238E27FC236}">
                <a16:creationId xmlns:a16="http://schemas.microsoft.com/office/drawing/2014/main" id="{C2DA37F8-F169-7FCC-A109-1C6725CD3B24}"/>
              </a:ext>
            </a:extLst>
          </p:cNvPr>
          <p:cNvSpPr>
            <a:spLocks noGrp="1"/>
          </p:cNvSpPr>
          <p:nvPr>
            <p:ph type="ftr" sz="quarter" idx="11"/>
          </p:nvPr>
        </p:nvSpPr>
        <p:spPr/>
        <p:txBody>
          <a:bodyPr/>
          <a:lstStyle/>
          <a:p>
            <a:r>
              <a:rPr lang="fr-FR"/>
              <a:t>© DEFI • La Mode de France</a:t>
            </a:r>
            <a:endParaRPr lang="fr-FR" dirty="0"/>
          </a:p>
        </p:txBody>
      </p:sp>
      <p:sp>
        <p:nvSpPr>
          <p:cNvPr id="5" name="Espace réservé du numéro de diapositive 4">
            <a:extLst>
              <a:ext uri="{FF2B5EF4-FFF2-40B4-BE49-F238E27FC236}">
                <a16:creationId xmlns:a16="http://schemas.microsoft.com/office/drawing/2014/main" id="{90D509CB-D98E-1C04-70F1-B5B8942DC099}"/>
              </a:ext>
            </a:extLst>
          </p:cNvPr>
          <p:cNvSpPr>
            <a:spLocks noGrp="1"/>
          </p:cNvSpPr>
          <p:nvPr>
            <p:ph type="sldNum" sz="quarter" idx="12"/>
          </p:nvPr>
        </p:nvSpPr>
        <p:spPr/>
        <p:txBody>
          <a:bodyPr/>
          <a:lstStyle/>
          <a:p>
            <a:pPr>
              <a:defRPr/>
            </a:pPr>
            <a:fld id="{B89B09BC-B259-4B8A-B303-24C75D5423F8}" type="slidenum">
              <a:rPr lang="fr-FR" smtClean="0"/>
              <a:pPr>
                <a:defRPr/>
              </a:pPr>
              <a:t>8</a:t>
            </a:fld>
            <a:endParaRPr lang="fr-FR"/>
          </a:p>
        </p:txBody>
      </p:sp>
      <p:sp>
        <p:nvSpPr>
          <p:cNvPr id="6" name="Espace réservé du texte 5">
            <a:extLst>
              <a:ext uri="{FF2B5EF4-FFF2-40B4-BE49-F238E27FC236}">
                <a16:creationId xmlns:a16="http://schemas.microsoft.com/office/drawing/2014/main" id="{CE5E0CA9-6ADD-1B67-6FB9-8D6E6307B521}"/>
              </a:ext>
            </a:extLst>
          </p:cNvPr>
          <p:cNvSpPr>
            <a:spLocks noGrp="1"/>
          </p:cNvSpPr>
          <p:nvPr>
            <p:ph type="body" sz="quarter" idx="13"/>
          </p:nvPr>
        </p:nvSpPr>
        <p:spPr/>
        <p:txBody>
          <a:bodyPr/>
          <a:lstStyle/>
          <a:p>
            <a:r>
              <a:rPr lang="fr-FR" sz="1800" b="0" dirty="0">
                <a:latin typeface="+mj-lt"/>
                <a:ea typeface="Roboto Slab" pitchFamily="2" charset="0"/>
              </a:rPr>
              <a:t>Le DEFI a initié un groupe de travail pour définir les données prioritaires à tracer. </a:t>
            </a:r>
          </a:p>
          <a:p>
            <a:r>
              <a:rPr lang="fr-FR" sz="1800" b="0" dirty="0">
                <a:latin typeface="+mj-lt"/>
                <a:ea typeface="Roboto Slab" pitchFamily="2" charset="0"/>
              </a:rPr>
              <a:t>Participation des Fédérations et de 27 entreprises: marques &amp; enseignes de vêtement et lingerie Femme, Homme &amp; Enfant.</a:t>
            </a:r>
          </a:p>
          <a:p>
            <a:r>
              <a:rPr lang="fr-FR" sz="1800" b="0" dirty="0">
                <a:latin typeface="+mj-lt"/>
                <a:ea typeface="Roboto Slab" pitchFamily="2" charset="0"/>
              </a:rPr>
              <a:t>Le GT s’est appuyé sur un exemple produit via un fichier Excel pour structurer les échanges.</a:t>
            </a:r>
          </a:p>
          <a:p>
            <a:pPr marL="0" indent="0">
              <a:buNone/>
            </a:pPr>
            <a:endParaRPr lang="fr-FR" sz="1800" dirty="0">
              <a:latin typeface="+mj-lt"/>
              <a:ea typeface="Roboto Slab" pitchFamily="2" charset="0"/>
            </a:endParaRPr>
          </a:p>
          <a:p>
            <a:pPr marL="0" indent="0">
              <a:buNone/>
            </a:pPr>
            <a:r>
              <a:rPr lang="fr-FR" sz="1800" u="sng" dirty="0">
                <a:latin typeface="+mj-lt"/>
                <a:ea typeface="Roboto Slab" pitchFamily="2" charset="0"/>
              </a:rPr>
              <a:t>Approche « en entonnoir » : </a:t>
            </a:r>
          </a:p>
          <a:p>
            <a:pPr marL="0" indent="0">
              <a:buNone/>
            </a:pPr>
            <a:endParaRPr lang="fr-FR" sz="1800" dirty="0">
              <a:latin typeface="+mj-lt"/>
              <a:ea typeface="Roboto Slab" pitchFamily="2" charset="0"/>
            </a:endParaRPr>
          </a:p>
          <a:p>
            <a:r>
              <a:rPr lang="fr-FR" sz="1800" dirty="0">
                <a:latin typeface="+mj-lt"/>
                <a:ea typeface="Roboto Slab" pitchFamily="2" charset="0"/>
              </a:rPr>
              <a:t>Recensement : </a:t>
            </a:r>
            <a:r>
              <a:rPr lang="fr-FR" sz="1800" b="0" dirty="0">
                <a:latin typeface="+mj-lt"/>
                <a:ea typeface="Roboto Slab" pitchFamily="2" charset="0"/>
              </a:rPr>
              <a:t>Liste exhaustive des données relatives au produit (toutes les étapes jusqu’à la livraison).</a:t>
            </a:r>
          </a:p>
          <a:p>
            <a:r>
              <a:rPr lang="fr-FR" sz="1800" dirty="0">
                <a:latin typeface="+mj-lt"/>
                <a:ea typeface="Roboto Slab" pitchFamily="2" charset="0"/>
              </a:rPr>
              <a:t>Filtrage : </a:t>
            </a:r>
            <a:r>
              <a:rPr lang="fr-FR" sz="1800" b="0" dirty="0">
                <a:latin typeface="+mj-lt"/>
                <a:ea typeface="Roboto Slab" pitchFamily="2" charset="0"/>
              </a:rPr>
              <a:t>Sélection des données pertinentes, en s’appuyant sur les informations tracées lors du pilote.</a:t>
            </a:r>
          </a:p>
          <a:p>
            <a:r>
              <a:rPr lang="fr-FR" sz="1800" dirty="0">
                <a:latin typeface="+mj-lt"/>
                <a:ea typeface="Roboto Slab" pitchFamily="2" charset="0"/>
              </a:rPr>
              <a:t>Consensus : </a:t>
            </a:r>
            <a:r>
              <a:rPr lang="fr-FR" sz="1800" b="0" dirty="0">
                <a:latin typeface="+mj-lt"/>
                <a:ea typeface="Roboto Slab" pitchFamily="2" charset="0"/>
              </a:rPr>
              <a:t>Prise en compte des commentaires et demandes spécifiques des entreprises pour harmoniser les données retenues malgré la diversité des activités et des attentes.</a:t>
            </a:r>
          </a:p>
          <a:p>
            <a:pPr marL="0" indent="0">
              <a:buNone/>
            </a:pPr>
            <a:endParaRPr lang="fr-FR" dirty="0">
              <a:latin typeface="+mj-lt"/>
            </a:endParaRPr>
          </a:p>
          <a:p>
            <a:pPr marL="0" indent="0">
              <a:buNone/>
            </a:pPr>
            <a:endParaRPr lang="fr-FR" dirty="0">
              <a:latin typeface="+mj-lt"/>
            </a:endParaRPr>
          </a:p>
          <a:p>
            <a:pPr marL="0" indent="0">
              <a:buNone/>
            </a:pPr>
            <a:endParaRPr lang="fr-FR" dirty="0">
              <a:latin typeface="+mj-lt"/>
            </a:endParaRPr>
          </a:p>
          <a:p>
            <a:endParaRPr lang="fr-FR" dirty="0">
              <a:latin typeface="+mj-lt"/>
            </a:endParaRPr>
          </a:p>
          <a:p>
            <a:endParaRPr lang="fr-FR" dirty="0">
              <a:latin typeface="+mj-lt"/>
            </a:endParaRPr>
          </a:p>
          <a:p>
            <a:endParaRPr lang="fr-FR" b="0" dirty="0">
              <a:latin typeface="+mj-lt"/>
              <a:ea typeface="Roboto Slab" pitchFamily="2" charset="0"/>
            </a:endParaRPr>
          </a:p>
          <a:p>
            <a:endParaRPr lang="fr-FR" sz="2000" b="0" dirty="0">
              <a:latin typeface="+mj-lt"/>
              <a:ea typeface="Roboto Slab" pitchFamily="2" charset="0"/>
            </a:endParaRPr>
          </a:p>
        </p:txBody>
      </p:sp>
      <p:sp>
        <p:nvSpPr>
          <p:cNvPr id="7" name="Rectangle 6">
            <a:extLst>
              <a:ext uri="{FF2B5EF4-FFF2-40B4-BE49-F238E27FC236}">
                <a16:creationId xmlns:a16="http://schemas.microsoft.com/office/drawing/2014/main" id="{1EDE5C55-04E0-CE9F-A35B-F0E8A88ED84F}"/>
              </a:ext>
            </a:extLst>
          </p:cNvPr>
          <p:cNvSpPr/>
          <p:nvPr/>
        </p:nvSpPr>
        <p:spPr>
          <a:xfrm>
            <a:off x="11039613" y="0"/>
            <a:ext cx="1164386" cy="14054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E785334E-CFBD-B901-E080-ECE850835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613" y="162731"/>
            <a:ext cx="1080000" cy="1080000"/>
          </a:xfrm>
          <a:prstGeom prst="rect">
            <a:avLst/>
          </a:prstGeom>
        </p:spPr>
      </p:pic>
    </p:spTree>
    <p:extLst>
      <p:ext uri="{BB962C8B-B14F-4D97-AF65-F5344CB8AC3E}">
        <p14:creationId xmlns:p14="http://schemas.microsoft.com/office/powerpoint/2010/main" val="1718996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575EF-35A3-8B41-8137-7AD18DE5C9D5}"/>
              </a:ext>
            </a:extLst>
          </p:cNvPr>
          <p:cNvSpPr>
            <a:spLocks noGrp="1"/>
          </p:cNvSpPr>
          <p:nvPr>
            <p:ph type="title"/>
          </p:nvPr>
        </p:nvSpPr>
        <p:spPr>
          <a:xfrm>
            <a:off x="-1" y="0"/>
            <a:ext cx="12204000" cy="1405463"/>
          </a:xfrm>
          <a:noFill/>
        </p:spPr>
        <p:txBody>
          <a:bodyPr/>
          <a:lstStyle/>
          <a:p>
            <a:r>
              <a:rPr lang="fr-FR" dirty="0"/>
              <a:t>LES NIVEAUX DE DONNÉES</a:t>
            </a:r>
          </a:p>
        </p:txBody>
      </p:sp>
      <p:sp>
        <p:nvSpPr>
          <p:cNvPr id="6" name="Espace réservé de la date 5">
            <a:extLst>
              <a:ext uri="{FF2B5EF4-FFF2-40B4-BE49-F238E27FC236}">
                <a16:creationId xmlns:a16="http://schemas.microsoft.com/office/drawing/2014/main" id="{27145CD0-474F-9D47-8513-7197F42A5C81}"/>
              </a:ext>
            </a:extLst>
          </p:cNvPr>
          <p:cNvSpPr>
            <a:spLocks noGrp="1"/>
          </p:cNvSpPr>
          <p:nvPr>
            <p:ph type="dt" sz="half" idx="10"/>
          </p:nvPr>
        </p:nvSpPr>
        <p:spPr>
          <a:xfrm>
            <a:off x="609522" y="6312513"/>
            <a:ext cx="2844430" cy="324000"/>
          </a:xfrm>
        </p:spPr>
        <p:txBody>
          <a:bodyPr/>
          <a:lstStyle/>
          <a:p>
            <a:fld id="{B983EB3F-CB7C-6E45-9571-661462089A21}" type="datetime1">
              <a:rPr lang="fr-FR" smtClean="0"/>
              <a:pPr/>
              <a:t>10/02/2025</a:t>
            </a:fld>
            <a:endParaRPr lang="fr-FR" dirty="0"/>
          </a:p>
        </p:txBody>
      </p:sp>
      <p:sp>
        <p:nvSpPr>
          <p:cNvPr id="3" name="Espace réservé du pied de page 2">
            <a:extLst>
              <a:ext uri="{FF2B5EF4-FFF2-40B4-BE49-F238E27FC236}">
                <a16:creationId xmlns:a16="http://schemas.microsoft.com/office/drawing/2014/main" id="{6C7AEF5C-1A34-0143-8A68-FB5F9BF23582}"/>
              </a:ext>
            </a:extLst>
          </p:cNvPr>
          <p:cNvSpPr>
            <a:spLocks noGrp="1"/>
          </p:cNvSpPr>
          <p:nvPr>
            <p:ph type="ftr" sz="quarter" idx="11"/>
          </p:nvPr>
        </p:nvSpPr>
        <p:spPr>
          <a:xfrm>
            <a:off x="4165069" y="6312513"/>
            <a:ext cx="3860297" cy="324000"/>
          </a:xfrm>
        </p:spPr>
        <p:txBody>
          <a:bodyPr/>
          <a:lstStyle/>
          <a:p>
            <a:r>
              <a:rPr lang="fr-FR" dirty="0"/>
              <a:t>© DEFI • La Mode de France</a:t>
            </a:r>
          </a:p>
        </p:txBody>
      </p:sp>
      <p:sp>
        <p:nvSpPr>
          <p:cNvPr id="4" name="Espace réservé du numéro de diapositive 3">
            <a:extLst>
              <a:ext uri="{FF2B5EF4-FFF2-40B4-BE49-F238E27FC236}">
                <a16:creationId xmlns:a16="http://schemas.microsoft.com/office/drawing/2014/main" id="{717B6504-2AED-C548-8FA5-0ECDEFBBF4CF}"/>
              </a:ext>
            </a:extLst>
          </p:cNvPr>
          <p:cNvSpPr>
            <a:spLocks noGrp="1"/>
          </p:cNvSpPr>
          <p:nvPr>
            <p:ph type="sldNum" sz="quarter" idx="12"/>
          </p:nvPr>
        </p:nvSpPr>
        <p:spPr>
          <a:xfrm>
            <a:off x="8736464" y="6312513"/>
            <a:ext cx="2844430" cy="324000"/>
          </a:xfrm>
        </p:spPr>
        <p:txBody>
          <a:bodyPr/>
          <a:lstStyle/>
          <a:p>
            <a:fld id="{B89B09BC-B259-4B8A-B303-24C75D5423F8}" type="slidenum">
              <a:rPr lang="fr-FR" smtClean="0"/>
              <a:pPr/>
              <a:t>9</a:t>
            </a:fld>
            <a:endParaRPr lang="fr-FR"/>
          </a:p>
        </p:txBody>
      </p:sp>
      <p:sp>
        <p:nvSpPr>
          <p:cNvPr id="5" name="Espace réservé du texte 4">
            <a:extLst>
              <a:ext uri="{FF2B5EF4-FFF2-40B4-BE49-F238E27FC236}">
                <a16:creationId xmlns:a16="http://schemas.microsoft.com/office/drawing/2014/main" id="{F0098363-FF3B-9D40-827C-08B6FBC750A9}"/>
              </a:ext>
            </a:extLst>
          </p:cNvPr>
          <p:cNvSpPr>
            <a:spLocks noGrp="1"/>
          </p:cNvSpPr>
          <p:nvPr>
            <p:ph type="body" sz="quarter" idx="13"/>
          </p:nvPr>
        </p:nvSpPr>
        <p:spPr>
          <a:xfrm>
            <a:off x="608400" y="1602000"/>
            <a:ext cx="10971213" cy="4500000"/>
          </a:xfrm>
        </p:spPr>
        <p:txBody>
          <a:bodyPr/>
          <a:lstStyle/>
          <a:p>
            <a:r>
              <a:rPr lang="fr-FR" b="0" dirty="0">
                <a:latin typeface="+mj-lt"/>
                <a:ea typeface="Roboto Slab" pitchFamily="2" charset="0"/>
              </a:rPr>
              <a:t>Nous avons classifié les données sur 3 niveaux.</a:t>
            </a:r>
          </a:p>
          <a:p>
            <a:pPr marL="0" indent="0">
              <a:buNone/>
            </a:pPr>
            <a:endParaRPr lang="fr-FR" b="0" dirty="0">
              <a:latin typeface="+mj-lt"/>
              <a:ea typeface="Roboto Slab" pitchFamily="2" charset="0"/>
            </a:endParaRPr>
          </a:p>
          <a:p>
            <a:r>
              <a:rPr lang="fr-FR" kern="0" dirty="0">
                <a:latin typeface="+mj-lt"/>
                <a:ea typeface="Roboto Slab" pitchFamily="2" charset="0"/>
              </a:rPr>
              <a:t>Niveau 1</a:t>
            </a:r>
          </a:p>
          <a:p>
            <a:pPr lvl="1">
              <a:buFont typeface="Wingdings" pitchFamily="2" charset="2"/>
              <a:buChar char="§"/>
            </a:pPr>
            <a:r>
              <a:rPr lang="fr-FR" kern="0" dirty="0">
                <a:latin typeface="+mj-lt"/>
                <a:ea typeface="Roboto Slab" pitchFamily="2" charset="0"/>
              </a:rPr>
              <a:t>Données basiques</a:t>
            </a:r>
          </a:p>
          <a:p>
            <a:pPr lvl="1">
              <a:buFont typeface="Wingdings" pitchFamily="2" charset="2"/>
              <a:buChar char="§"/>
            </a:pPr>
            <a:r>
              <a:rPr lang="fr-FR" kern="0" dirty="0">
                <a:latin typeface="+mj-lt"/>
                <a:ea typeface="Roboto Slab" pitchFamily="2" charset="0"/>
              </a:rPr>
              <a:t>Données règlementaires</a:t>
            </a:r>
          </a:p>
          <a:p>
            <a:pPr lvl="1">
              <a:buFont typeface="Wingdings" pitchFamily="2" charset="2"/>
              <a:buChar char="§"/>
            </a:pPr>
            <a:r>
              <a:rPr lang="fr-FR" kern="0" dirty="0">
                <a:latin typeface="+mj-lt"/>
                <a:ea typeface="Roboto Slab" pitchFamily="2" charset="0"/>
              </a:rPr>
              <a:t>Données prioritaires</a:t>
            </a:r>
            <a:r>
              <a:rPr lang="fr-FR" dirty="0">
                <a:latin typeface="+mj-lt"/>
                <a:ea typeface="Roboto Slab" pitchFamily="2" charset="0"/>
              </a:rPr>
              <a:t> à</a:t>
            </a:r>
            <a:r>
              <a:rPr lang="fr-FR" kern="0" dirty="0">
                <a:latin typeface="+mj-lt"/>
                <a:ea typeface="Roboto Slab" pitchFamily="2" charset="0"/>
              </a:rPr>
              <a:t> standardiser</a:t>
            </a:r>
          </a:p>
          <a:p>
            <a:pPr marL="0" indent="0">
              <a:buNone/>
            </a:pPr>
            <a:endParaRPr lang="fr-FR" b="0" i="1" dirty="0">
              <a:latin typeface="+mj-lt"/>
              <a:ea typeface="Roboto Slab" pitchFamily="2" charset="0"/>
            </a:endParaRPr>
          </a:p>
          <a:p>
            <a:r>
              <a:rPr lang="fr-FR" i="1" kern="0" dirty="0">
                <a:latin typeface="+mj-lt"/>
                <a:ea typeface="Roboto Slab" pitchFamily="2" charset="0"/>
              </a:rPr>
              <a:t>Niveau 2 - ne rentre pas dans le cadre de l’échange</a:t>
            </a:r>
          </a:p>
          <a:p>
            <a:pPr lvl="1">
              <a:buFont typeface="Wingdings" pitchFamily="2" charset="2"/>
              <a:buChar char="§"/>
            </a:pPr>
            <a:r>
              <a:rPr lang="fr-FR" i="1" kern="0" dirty="0">
                <a:latin typeface="+mj-lt"/>
                <a:ea typeface="Roboto Slab" pitchFamily="2" charset="0"/>
              </a:rPr>
              <a:t>Données Labélisation &amp; certification</a:t>
            </a:r>
          </a:p>
          <a:p>
            <a:r>
              <a:rPr lang="fr-FR" i="1" kern="0" dirty="0">
                <a:latin typeface="+mj-lt"/>
                <a:ea typeface="Roboto Slab" pitchFamily="2" charset="0"/>
              </a:rPr>
              <a:t>Niveau 3 - ne rentre pas dans le cadre de l’échange</a:t>
            </a:r>
          </a:p>
          <a:p>
            <a:pPr lvl="1">
              <a:buFont typeface="Wingdings" pitchFamily="2" charset="2"/>
              <a:buChar char="§"/>
            </a:pPr>
            <a:r>
              <a:rPr lang="fr-FR" i="1" dirty="0">
                <a:latin typeface="+mj-lt"/>
                <a:ea typeface="Roboto Slab" pitchFamily="2" charset="0"/>
              </a:rPr>
              <a:t>Informations confidentielles</a:t>
            </a:r>
          </a:p>
          <a:p>
            <a:pPr lvl="1">
              <a:buFont typeface="Wingdings" pitchFamily="2" charset="2"/>
              <a:buChar char="§"/>
            </a:pPr>
            <a:r>
              <a:rPr lang="fr-FR" i="1" kern="0" dirty="0">
                <a:latin typeface="+mj-lt"/>
                <a:ea typeface="Roboto Slab" pitchFamily="2" charset="0"/>
              </a:rPr>
              <a:t>ACV</a:t>
            </a:r>
          </a:p>
          <a:p>
            <a:pPr lvl="1">
              <a:buFont typeface="Wingdings" pitchFamily="2" charset="2"/>
              <a:buChar char="§"/>
            </a:pPr>
            <a:endParaRPr lang="fr-FR" i="1" kern="0" dirty="0">
              <a:latin typeface="+mj-lt"/>
            </a:endParaRPr>
          </a:p>
          <a:p>
            <a:pPr marL="0" indent="0">
              <a:buNone/>
            </a:pPr>
            <a:endParaRPr lang="fr-FR" b="0" dirty="0">
              <a:latin typeface="+mj-lt"/>
            </a:endParaRPr>
          </a:p>
        </p:txBody>
      </p:sp>
      <p:sp>
        <p:nvSpPr>
          <p:cNvPr id="17" name="Rectangle 16">
            <a:extLst>
              <a:ext uri="{FF2B5EF4-FFF2-40B4-BE49-F238E27FC236}">
                <a16:creationId xmlns:a16="http://schemas.microsoft.com/office/drawing/2014/main" id="{9F985A0C-325F-2571-F8E8-9A7FD1DEB358}"/>
              </a:ext>
            </a:extLst>
          </p:cNvPr>
          <p:cNvSpPr/>
          <p:nvPr/>
        </p:nvSpPr>
        <p:spPr>
          <a:xfrm>
            <a:off x="11039613" y="0"/>
            <a:ext cx="1164386" cy="14054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5519F789-2520-65B7-1081-05DEF79D95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613" y="162731"/>
            <a:ext cx="1080000" cy="1080000"/>
          </a:xfrm>
          <a:prstGeom prst="rect">
            <a:avLst/>
          </a:prstGeom>
        </p:spPr>
      </p:pic>
    </p:spTree>
    <p:extLst>
      <p:ext uri="{BB962C8B-B14F-4D97-AF65-F5344CB8AC3E}">
        <p14:creationId xmlns:p14="http://schemas.microsoft.com/office/powerpoint/2010/main" val="2792357914"/>
      </p:ext>
    </p:extLst>
  </p:cSld>
  <p:clrMapOvr>
    <a:masterClrMapping/>
  </p:clrMapOvr>
</p:sld>
</file>

<file path=ppt/theme/theme1.xml><?xml version="1.0" encoding="utf-8"?>
<a:theme xmlns:a="http://schemas.openxmlformats.org/drawingml/2006/main" name="Modèle par défaut">
  <a:themeElements>
    <a:clrScheme name="Theme DEFI">
      <a:dk1>
        <a:srgbClr val="000000"/>
      </a:dk1>
      <a:lt1>
        <a:srgbClr val="FFFFFF"/>
      </a:lt1>
      <a:dk2>
        <a:srgbClr val="000000"/>
      </a:dk2>
      <a:lt2>
        <a:srgbClr val="808080"/>
      </a:lt2>
      <a:accent1>
        <a:srgbClr val="A19600"/>
      </a:accent1>
      <a:accent2>
        <a:srgbClr val="930D11"/>
      </a:accent2>
      <a:accent3>
        <a:srgbClr val="FFF200"/>
      </a:accent3>
      <a:accent4>
        <a:srgbClr val="BEE7DF"/>
      </a:accent4>
      <a:accent5>
        <a:srgbClr val="5B2885"/>
      </a:accent5>
      <a:accent6>
        <a:srgbClr val="F3989D"/>
      </a:accent6>
      <a:hlink>
        <a:srgbClr val="000000"/>
      </a:hlink>
      <a:folHlink>
        <a:srgbClr val="0000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1325</Words>
  <Application>Microsoft Office PowerPoint</Application>
  <PresentationFormat>Personnalisé</PresentationFormat>
  <Paragraphs>223</Paragraphs>
  <Slides>20</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vt:i4>
      </vt:variant>
    </vt:vector>
  </HeadingPairs>
  <TitlesOfParts>
    <vt:vector size="30" baseType="lpstr">
      <vt:lpstr>Arial</vt:lpstr>
      <vt:lpstr>Calibri</vt:lpstr>
      <vt:lpstr>DIN 2014 Bold</vt:lpstr>
      <vt:lpstr>Montserrat</vt:lpstr>
      <vt:lpstr>Montserrat Light</vt:lpstr>
      <vt:lpstr>Police système Courant</vt:lpstr>
      <vt:lpstr>Roboto Slab Light</vt:lpstr>
      <vt:lpstr>Roboto Slab Medium</vt:lpstr>
      <vt:lpstr>Wingdings</vt:lpstr>
      <vt:lpstr>Modèle par défaut</vt:lpstr>
      <vt:lpstr>Présentation PowerPoint</vt:lpstr>
      <vt:lpstr>INTRODUCTION – Présentation DEFI</vt:lpstr>
      <vt:lpstr>LE PILOTE TRAÇABILITÉ HABILLEMENT</vt:lpstr>
      <vt:lpstr>LE PILOTE EN CHIFFRES</vt:lpstr>
      <vt:lpstr>LES FREINS IDENTIFIÉS </vt:lpstr>
      <vt:lpstr>TRAÇABILITÉ, SAISON 2</vt:lpstr>
      <vt:lpstr>LE CONTEXTE</vt:lpstr>
      <vt:lpstr>MÉTHODOLOGIE DU TRAVAIL </vt:lpstr>
      <vt:lpstr>LES NIVEAUX DE DONNÉES</vt:lpstr>
      <vt:lpstr>LES ÉTAPES DE DEVELOPPEMENT DU PRODUIT</vt:lpstr>
      <vt:lpstr>LA COLLECTE DES DONNÉES DE TRAÇABILITÉ</vt:lpstr>
      <vt:lpstr>NIVEAU 1 - LES DONNÉES BASIQUES</vt:lpstr>
      <vt:lpstr>NIVEAU 1 - LES DONNÉES RÈGLEMENTAIRES</vt:lpstr>
      <vt:lpstr>NIVEAU 1 - LES DONNÉES PRIORITAIRES STANDARDISÉES</vt:lpstr>
      <vt:lpstr>Freins identifiés</vt:lpstr>
      <vt:lpstr>4 – Les outils</vt:lpstr>
      <vt:lpstr>Excel – Onglet 2 – Liste des données </vt:lpstr>
      <vt:lpstr>Excel – Onglet 3 – Exemple d’informations sur un produit</vt:lpstr>
      <vt:lpstr>Excel – Onglet 4 – Dénomination des fibres</vt:lpstr>
      <vt:lpstr>Présentation PowerPoint</vt:lpstr>
    </vt:vector>
  </TitlesOfParts>
  <Company>Groupe Lucien Barriere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Monde Digital</dc:title>
  <dc:creator>Anthony Lemoine</dc:creator>
  <cp:keywords>La Petite Étoile</cp:keywords>
  <cp:lastModifiedBy>Olivier DURAND</cp:lastModifiedBy>
  <cp:revision>827</cp:revision>
  <cp:lastPrinted>2025-02-06T12:57:39Z</cp:lastPrinted>
  <dcterms:created xsi:type="dcterms:W3CDTF">2009-12-08T17:50:24Z</dcterms:created>
  <dcterms:modified xsi:type="dcterms:W3CDTF">2025-02-10T08:10:30Z</dcterms:modified>
</cp:coreProperties>
</file>